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8" r:id="rId4"/>
  </p:sldMasterIdLst>
  <p:notesMasterIdLst>
    <p:notesMasterId r:id="rId14"/>
  </p:notesMasterIdLst>
  <p:sldIdLst>
    <p:sldId id="269" r:id="rId5"/>
    <p:sldId id="264" r:id="rId6"/>
    <p:sldId id="259" r:id="rId7"/>
    <p:sldId id="261" r:id="rId8"/>
    <p:sldId id="262" r:id="rId9"/>
    <p:sldId id="265" r:id="rId10"/>
    <p:sldId id="266" r:id="rId11"/>
    <p:sldId id="267" r:id="rId12"/>
    <p:sldId id="263" r:id="rId13"/>
  </p:sldIdLst>
  <p:sldSz cx="12192000" cy="6858000"/>
  <p:notesSz cx="7026275" cy="9312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2B4B82-ECE1-4971-8BDD-B1640DF25C77}" v="22" dt="2022-03-01T03:34:32.1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20" autoAdjust="0"/>
    <p:restoredTop sz="94660"/>
  </p:normalViewPr>
  <p:slideViewPr>
    <p:cSldViewPr snapToGrid="0">
      <p:cViewPr varScale="1">
        <p:scale>
          <a:sx n="86" d="100"/>
          <a:sy n="86" d="100"/>
        </p:scale>
        <p:origin x="762" y="9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k Ayata" userId="bdc3623b-b694-4023-9482-605673b47d39" providerId="ADAL" clId="{AC2B4B82-ECE1-4971-8BDD-B1640DF25C77}"/>
    <pc:docChg chg="undo custSel addSld delSld modSld">
      <pc:chgData name="Frank Ayata" userId="bdc3623b-b694-4023-9482-605673b47d39" providerId="ADAL" clId="{AC2B4B82-ECE1-4971-8BDD-B1640DF25C77}" dt="2022-03-01T03:38:01.869" v="105" actId="14734"/>
      <pc:docMkLst>
        <pc:docMk/>
      </pc:docMkLst>
      <pc:sldChg chg="modSp mod modTransition">
        <pc:chgData name="Frank Ayata" userId="bdc3623b-b694-4023-9482-605673b47d39" providerId="ADAL" clId="{AC2B4B82-ECE1-4971-8BDD-B1640DF25C77}" dt="2022-03-01T03:36:56.589" v="68" actId="20577"/>
        <pc:sldMkLst>
          <pc:docMk/>
          <pc:sldMk cId="164257262" sldId="259"/>
        </pc:sldMkLst>
        <pc:graphicFrameChg chg="modGraphic">
          <ac:chgData name="Frank Ayata" userId="bdc3623b-b694-4023-9482-605673b47d39" providerId="ADAL" clId="{AC2B4B82-ECE1-4971-8BDD-B1640DF25C77}" dt="2022-03-01T03:36:56.589" v="68" actId="20577"/>
          <ac:graphicFrameMkLst>
            <pc:docMk/>
            <pc:sldMk cId="164257262" sldId="259"/>
            <ac:graphicFrameMk id="5" creationId="{00000000-0000-0000-0000-000000000000}"/>
          </ac:graphicFrameMkLst>
        </pc:graphicFrameChg>
      </pc:sldChg>
      <pc:sldChg chg="modTransition">
        <pc:chgData name="Frank Ayata" userId="bdc3623b-b694-4023-9482-605673b47d39" providerId="ADAL" clId="{AC2B4B82-ECE1-4971-8BDD-B1640DF25C77}" dt="2022-03-01T03:34:08.860" v="37"/>
        <pc:sldMkLst>
          <pc:docMk/>
          <pc:sldMk cId="2394333504" sldId="261"/>
        </pc:sldMkLst>
      </pc:sldChg>
      <pc:sldChg chg="modSp mod">
        <pc:chgData name="Frank Ayata" userId="bdc3623b-b694-4023-9482-605673b47d39" providerId="ADAL" clId="{AC2B4B82-ECE1-4971-8BDD-B1640DF25C77}" dt="2022-03-01T03:38:01.869" v="105" actId="14734"/>
        <pc:sldMkLst>
          <pc:docMk/>
          <pc:sldMk cId="4039569394" sldId="262"/>
        </pc:sldMkLst>
        <pc:graphicFrameChg chg="mod modGraphic">
          <ac:chgData name="Frank Ayata" userId="bdc3623b-b694-4023-9482-605673b47d39" providerId="ADAL" clId="{AC2B4B82-ECE1-4971-8BDD-B1640DF25C77}" dt="2022-03-01T03:38:01.869" v="105" actId="14734"/>
          <ac:graphicFrameMkLst>
            <pc:docMk/>
            <pc:sldMk cId="4039569394" sldId="262"/>
            <ac:graphicFrameMk id="4" creationId="{00000000-0000-0000-0000-000000000000}"/>
          </ac:graphicFrameMkLst>
        </pc:graphicFrameChg>
      </pc:sldChg>
      <pc:sldChg chg="modTransition">
        <pc:chgData name="Frank Ayata" userId="bdc3623b-b694-4023-9482-605673b47d39" providerId="ADAL" clId="{AC2B4B82-ECE1-4971-8BDD-B1640DF25C77}" dt="2022-03-01T03:34:32.195" v="42"/>
        <pc:sldMkLst>
          <pc:docMk/>
          <pc:sldMk cId="4276055978" sldId="263"/>
        </pc:sldMkLst>
      </pc:sldChg>
      <pc:sldChg chg="modSp mod modTransition">
        <pc:chgData name="Frank Ayata" userId="bdc3623b-b694-4023-9482-605673b47d39" providerId="ADAL" clId="{AC2B4B82-ECE1-4971-8BDD-B1640DF25C77}" dt="2022-03-01T03:36:02.294" v="49" actId="20577"/>
        <pc:sldMkLst>
          <pc:docMk/>
          <pc:sldMk cId="3794485799" sldId="264"/>
        </pc:sldMkLst>
        <pc:graphicFrameChg chg="modGraphic">
          <ac:chgData name="Frank Ayata" userId="bdc3623b-b694-4023-9482-605673b47d39" providerId="ADAL" clId="{AC2B4B82-ECE1-4971-8BDD-B1640DF25C77}" dt="2022-03-01T03:36:02.294" v="49" actId="20577"/>
          <ac:graphicFrameMkLst>
            <pc:docMk/>
            <pc:sldMk cId="3794485799" sldId="264"/>
            <ac:graphicFrameMk id="5" creationId="{00000000-0000-0000-0000-000000000000}"/>
          </ac:graphicFrameMkLst>
        </pc:graphicFrameChg>
      </pc:sldChg>
      <pc:sldChg chg="modTransition">
        <pc:chgData name="Frank Ayata" userId="bdc3623b-b694-4023-9482-605673b47d39" providerId="ADAL" clId="{AC2B4B82-ECE1-4971-8BDD-B1640DF25C77}" dt="2022-03-01T03:34:21.017" v="39"/>
        <pc:sldMkLst>
          <pc:docMk/>
          <pc:sldMk cId="2762965029" sldId="265"/>
        </pc:sldMkLst>
      </pc:sldChg>
      <pc:sldChg chg="addSp delSp modSp mod modTransition">
        <pc:chgData name="Frank Ayata" userId="bdc3623b-b694-4023-9482-605673b47d39" providerId="ADAL" clId="{AC2B4B82-ECE1-4971-8BDD-B1640DF25C77}" dt="2022-03-01T03:34:23.981" v="40"/>
        <pc:sldMkLst>
          <pc:docMk/>
          <pc:sldMk cId="1809306605" sldId="266"/>
        </pc:sldMkLst>
        <pc:spChg chg="mod">
          <ac:chgData name="Frank Ayata" userId="bdc3623b-b694-4023-9482-605673b47d39" providerId="ADAL" clId="{AC2B4B82-ECE1-4971-8BDD-B1640DF25C77}" dt="2022-03-01T03:31:46.018" v="24" actId="26606"/>
          <ac:spMkLst>
            <pc:docMk/>
            <pc:sldMk cId="1809306605" sldId="266"/>
            <ac:spMk id="2" creationId="{00000000-0000-0000-0000-000000000000}"/>
          </ac:spMkLst>
        </pc:spChg>
        <pc:spChg chg="mod">
          <ac:chgData name="Frank Ayata" userId="bdc3623b-b694-4023-9482-605673b47d39" providerId="ADAL" clId="{AC2B4B82-ECE1-4971-8BDD-B1640DF25C77}" dt="2022-03-01T03:31:46.018" v="24" actId="26606"/>
          <ac:spMkLst>
            <pc:docMk/>
            <pc:sldMk cId="1809306605" sldId="266"/>
            <ac:spMk id="3" creationId="{00000000-0000-0000-0000-000000000000}"/>
          </ac:spMkLst>
        </pc:spChg>
        <pc:spChg chg="add del">
          <ac:chgData name="Frank Ayata" userId="bdc3623b-b694-4023-9482-605673b47d39" providerId="ADAL" clId="{AC2B4B82-ECE1-4971-8BDD-B1640DF25C77}" dt="2022-03-01T03:31:46.018" v="24" actId="26606"/>
          <ac:spMkLst>
            <pc:docMk/>
            <pc:sldMk cId="1809306605" sldId="266"/>
            <ac:spMk id="73" creationId="{1B15ED52-F352-441B-82BF-E0EA34836D08}"/>
          </ac:spMkLst>
        </pc:spChg>
        <pc:spChg chg="add del">
          <ac:chgData name="Frank Ayata" userId="bdc3623b-b694-4023-9482-605673b47d39" providerId="ADAL" clId="{AC2B4B82-ECE1-4971-8BDD-B1640DF25C77}" dt="2022-03-01T03:31:46.018" v="24" actId="26606"/>
          <ac:spMkLst>
            <pc:docMk/>
            <pc:sldMk cId="1809306605" sldId="266"/>
            <ac:spMk id="74" creationId="{3B2E3793-BFE6-45A2-9B7B-E18844431C99}"/>
          </ac:spMkLst>
        </pc:spChg>
        <pc:spChg chg="add del">
          <ac:chgData name="Frank Ayata" userId="bdc3623b-b694-4023-9482-605673b47d39" providerId="ADAL" clId="{AC2B4B82-ECE1-4971-8BDD-B1640DF25C77}" dt="2022-03-01T03:31:46.018" v="24" actId="26606"/>
          <ac:spMkLst>
            <pc:docMk/>
            <pc:sldMk cId="1809306605" sldId="266"/>
            <ac:spMk id="75" creationId="{BC4C4868-CB8F-4AF9-9CDB-8108F2C19B67}"/>
          </ac:spMkLst>
        </pc:spChg>
        <pc:spChg chg="add del">
          <ac:chgData name="Frank Ayata" userId="bdc3623b-b694-4023-9482-605673b47d39" providerId="ADAL" clId="{AC2B4B82-ECE1-4971-8BDD-B1640DF25C77}" dt="2022-03-01T03:31:46.018" v="24" actId="26606"/>
          <ac:spMkLst>
            <pc:docMk/>
            <pc:sldMk cId="1809306605" sldId="266"/>
            <ac:spMk id="76" creationId="{375E0459-6403-40CD-989D-56A4407CA12E}"/>
          </ac:spMkLst>
        </pc:spChg>
        <pc:spChg chg="add del">
          <ac:chgData name="Frank Ayata" userId="bdc3623b-b694-4023-9482-605673b47d39" providerId="ADAL" clId="{AC2B4B82-ECE1-4971-8BDD-B1640DF25C77}" dt="2022-03-01T03:31:46.018" v="24" actId="26606"/>
          <ac:spMkLst>
            <pc:docMk/>
            <pc:sldMk cId="1809306605" sldId="266"/>
            <ac:spMk id="77" creationId="{53E5B1A8-3AC9-4BD1-9BBC-78CA94F2D1BA}"/>
          </ac:spMkLst>
        </pc:spChg>
        <pc:spChg chg="add del">
          <ac:chgData name="Frank Ayata" userId="bdc3623b-b694-4023-9482-605673b47d39" providerId="ADAL" clId="{AC2B4B82-ECE1-4971-8BDD-B1640DF25C77}" dt="2022-03-01T03:31:36.806" v="21" actId="26606"/>
          <ac:spMkLst>
            <pc:docMk/>
            <pc:sldMk cId="1809306605" sldId="266"/>
            <ac:spMk id="79" creationId="{1E234CF4-802C-4AA1-B540-36C3B838C462}"/>
          </ac:spMkLst>
        </pc:spChg>
        <pc:spChg chg="add del">
          <ac:chgData name="Frank Ayata" userId="bdc3623b-b694-4023-9482-605673b47d39" providerId="ADAL" clId="{AC2B4B82-ECE1-4971-8BDD-B1640DF25C77}" dt="2022-03-01T03:31:36.806" v="21" actId="26606"/>
          <ac:spMkLst>
            <pc:docMk/>
            <pc:sldMk cId="1809306605" sldId="266"/>
            <ac:spMk id="80" creationId="{A5271697-90F1-4A23-8EF2-0179F2EAFACB}"/>
          </ac:spMkLst>
        </pc:spChg>
        <pc:spChg chg="add del">
          <ac:chgData name="Frank Ayata" userId="bdc3623b-b694-4023-9482-605673b47d39" providerId="ADAL" clId="{AC2B4B82-ECE1-4971-8BDD-B1640DF25C77}" dt="2022-03-01T03:31:36.806" v="21" actId="26606"/>
          <ac:spMkLst>
            <pc:docMk/>
            <pc:sldMk cId="1809306605" sldId="266"/>
            <ac:spMk id="81" creationId="{D9F5512A-48E1-4C07-B75E-3CCC517B6804}"/>
          </ac:spMkLst>
        </pc:spChg>
        <pc:spChg chg="add del">
          <ac:chgData name="Frank Ayata" userId="bdc3623b-b694-4023-9482-605673b47d39" providerId="ADAL" clId="{AC2B4B82-ECE1-4971-8BDD-B1640DF25C77}" dt="2022-03-01T03:31:30.071" v="19" actId="26606"/>
          <ac:spMkLst>
            <pc:docMk/>
            <pc:sldMk cId="1809306605" sldId="266"/>
            <ac:spMk id="82" creationId="{884769FE-1656-422F-86E1-8C1B16C27BE1}"/>
          </ac:spMkLst>
        </pc:spChg>
        <pc:spChg chg="add del">
          <ac:chgData name="Frank Ayata" userId="bdc3623b-b694-4023-9482-605673b47d39" providerId="ADAL" clId="{AC2B4B82-ECE1-4971-8BDD-B1640DF25C77}" dt="2022-03-01T03:31:36.806" v="21" actId="26606"/>
          <ac:spMkLst>
            <pc:docMk/>
            <pc:sldMk cId="1809306605" sldId="266"/>
            <ac:spMk id="83" creationId="{9D800584-727A-48CF-8223-244AD9717CAA}"/>
          </ac:spMkLst>
        </pc:spChg>
        <pc:spChg chg="add del">
          <ac:chgData name="Frank Ayata" userId="bdc3623b-b694-4023-9482-605673b47d39" providerId="ADAL" clId="{AC2B4B82-ECE1-4971-8BDD-B1640DF25C77}" dt="2022-03-01T03:31:30.071" v="19" actId="26606"/>
          <ac:spMkLst>
            <pc:docMk/>
            <pc:sldMk cId="1809306605" sldId="266"/>
            <ac:spMk id="84" creationId="{CB249F6D-244F-494A-98B9-5CC7413C4FB9}"/>
          </ac:spMkLst>
        </pc:spChg>
        <pc:spChg chg="add del">
          <ac:chgData name="Frank Ayata" userId="bdc3623b-b694-4023-9482-605673b47d39" providerId="ADAL" clId="{AC2B4B82-ECE1-4971-8BDD-B1640DF25C77}" dt="2022-03-01T03:31:39.572" v="23" actId="26606"/>
          <ac:spMkLst>
            <pc:docMk/>
            <pc:sldMk cId="1809306605" sldId="266"/>
            <ac:spMk id="85" creationId="{46D6306C-ED4F-4AAE-B4A5-EEA6AFAD726E}"/>
          </ac:spMkLst>
        </pc:spChg>
        <pc:spChg chg="add del">
          <ac:chgData name="Frank Ayata" userId="bdc3623b-b694-4023-9482-605673b47d39" providerId="ADAL" clId="{AC2B4B82-ECE1-4971-8BDD-B1640DF25C77}" dt="2022-03-01T03:31:30.071" v="19" actId="26606"/>
          <ac:spMkLst>
            <pc:docMk/>
            <pc:sldMk cId="1809306605" sldId="266"/>
            <ac:spMk id="86" creationId="{506C536E-6ECA-4211-AF8C-A2671C484DA7}"/>
          </ac:spMkLst>
        </pc:spChg>
        <pc:spChg chg="add del">
          <ac:chgData name="Frank Ayata" userId="bdc3623b-b694-4023-9482-605673b47d39" providerId="ADAL" clId="{AC2B4B82-ECE1-4971-8BDD-B1640DF25C77}" dt="2022-03-01T03:31:39.572" v="23" actId="26606"/>
          <ac:spMkLst>
            <pc:docMk/>
            <pc:sldMk cId="1809306605" sldId="266"/>
            <ac:spMk id="87" creationId="{0EC5361D-F897-4856-B945-0455A365EB24}"/>
          </ac:spMkLst>
        </pc:spChg>
        <pc:spChg chg="add del">
          <ac:chgData name="Frank Ayata" userId="bdc3623b-b694-4023-9482-605673b47d39" providerId="ADAL" clId="{AC2B4B82-ECE1-4971-8BDD-B1640DF25C77}" dt="2022-03-01T03:31:30.071" v="19" actId="26606"/>
          <ac:spMkLst>
            <pc:docMk/>
            <pc:sldMk cId="1809306605" sldId="266"/>
            <ac:spMk id="88" creationId="{AEAA70EA-2201-4F5D-AF08-58CFF851CCCD}"/>
          </ac:spMkLst>
        </pc:spChg>
        <pc:spChg chg="add del">
          <ac:chgData name="Frank Ayata" userId="bdc3623b-b694-4023-9482-605673b47d39" providerId="ADAL" clId="{AC2B4B82-ECE1-4971-8BDD-B1640DF25C77}" dt="2022-03-01T03:31:39.572" v="23" actId="26606"/>
          <ac:spMkLst>
            <pc:docMk/>
            <pc:sldMk cId="1809306605" sldId="266"/>
            <ac:spMk id="89" creationId="{4508C0C5-2268-42B5-B3C8-4D0899E05F8C}"/>
          </ac:spMkLst>
        </pc:spChg>
        <pc:spChg chg="add">
          <ac:chgData name="Frank Ayata" userId="bdc3623b-b694-4023-9482-605673b47d39" providerId="ADAL" clId="{AC2B4B82-ECE1-4971-8BDD-B1640DF25C77}" dt="2022-03-01T03:31:46.018" v="24" actId="26606"/>
          <ac:spMkLst>
            <pc:docMk/>
            <pc:sldMk cId="1809306605" sldId="266"/>
            <ac:spMk id="91" creationId="{827B839B-9ADE-406B-8590-F1CAEDED45A1}"/>
          </ac:spMkLst>
        </pc:spChg>
        <pc:spChg chg="add">
          <ac:chgData name="Frank Ayata" userId="bdc3623b-b694-4023-9482-605673b47d39" providerId="ADAL" clId="{AC2B4B82-ECE1-4971-8BDD-B1640DF25C77}" dt="2022-03-01T03:31:46.018" v="24" actId="26606"/>
          <ac:spMkLst>
            <pc:docMk/>
            <pc:sldMk cId="1809306605" sldId="266"/>
            <ac:spMk id="92" creationId="{14E91B64-9FCC-451E-AFB4-A827D6329367}"/>
          </ac:spMkLst>
        </pc:spChg>
        <pc:spChg chg="add">
          <ac:chgData name="Frank Ayata" userId="bdc3623b-b694-4023-9482-605673b47d39" providerId="ADAL" clId="{AC2B4B82-ECE1-4971-8BDD-B1640DF25C77}" dt="2022-03-01T03:31:46.018" v="24" actId="26606"/>
          <ac:spMkLst>
            <pc:docMk/>
            <pc:sldMk cId="1809306605" sldId="266"/>
            <ac:spMk id="93" creationId="{CFE45BF0-46DB-408C-B5F7-7B11716805D4}"/>
          </ac:spMkLst>
        </pc:spChg>
        <pc:spChg chg="add">
          <ac:chgData name="Frank Ayata" userId="bdc3623b-b694-4023-9482-605673b47d39" providerId="ADAL" clId="{AC2B4B82-ECE1-4971-8BDD-B1640DF25C77}" dt="2022-03-01T03:31:46.018" v="24" actId="26606"/>
          <ac:spMkLst>
            <pc:docMk/>
            <pc:sldMk cId="1809306605" sldId="266"/>
            <ac:spMk id="94" creationId="{2AEBC8F2-97B1-41B4-93F1-2D289E197FBA}"/>
          </ac:spMkLst>
        </pc:spChg>
        <pc:spChg chg="add">
          <ac:chgData name="Frank Ayata" userId="bdc3623b-b694-4023-9482-605673b47d39" providerId="ADAL" clId="{AC2B4B82-ECE1-4971-8BDD-B1640DF25C77}" dt="2022-03-01T03:31:46.018" v="24" actId="26606"/>
          <ac:spMkLst>
            <pc:docMk/>
            <pc:sldMk cId="1809306605" sldId="266"/>
            <ac:spMk id="95" creationId="{472E3A19-F5D5-48FC-BB9C-48C2F68F598B}"/>
          </ac:spMkLst>
        </pc:spChg>
        <pc:spChg chg="add">
          <ac:chgData name="Frank Ayata" userId="bdc3623b-b694-4023-9482-605673b47d39" providerId="ADAL" clId="{AC2B4B82-ECE1-4971-8BDD-B1640DF25C77}" dt="2022-03-01T03:31:46.018" v="24" actId="26606"/>
          <ac:spMkLst>
            <pc:docMk/>
            <pc:sldMk cId="1809306605" sldId="266"/>
            <ac:spMk id="96" creationId="{7A62E32F-BB65-43A8-8EB5-92346890E549}"/>
          </ac:spMkLst>
        </pc:spChg>
        <pc:spChg chg="add del">
          <ac:chgData name="Frank Ayata" userId="bdc3623b-b694-4023-9482-605673b47d39" providerId="ADAL" clId="{AC2B4B82-ECE1-4971-8BDD-B1640DF25C77}" dt="2022-03-01T03:31:39.572" v="23" actId="26606"/>
          <ac:spMkLst>
            <pc:docMk/>
            <pc:sldMk cId="1809306605" sldId="266"/>
            <ac:spMk id="111" creationId="{141ACBDB-38F8-4B34-8183-BD95B4E55A62}"/>
          </ac:spMkLst>
        </pc:spChg>
        <pc:spChg chg="add del">
          <ac:chgData name="Frank Ayata" userId="bdc3623b-b694-4023-9482-605673b47d39" providerId="ADAL" clId="{AC2B4B82-ECE1-4971-8BDD-B1640DF25C77}" dt="2022-03-01T03:31:39.572" v="23" actId="26606"/>
          <ac:spMkLst>
            <pc:docMk/>
            <pc:sldMk cId="1809306605" sldId="266"/>
            <ac:spMk id="112" creationId="{DE00DB52-3455-4E2F-867B-A6D0516E175B}"/>
          </ac:spMkLst>
        </pc:spChg>
        <pc:spChg chg="add del">
          <ac:chgData name="Frank Ayata" userId="bdc3623b-b694-4023-9482-605673b47d39" providerId="ADAL" clId="{AC2B4B82-ECE1-4971-8BDD-B1640DF25C77}" dt="2022-03-01T03:31:39.572" v="23" actId="26606"/>
          <ac:spMkLst>
            <pc:docMk/>
            <pc:sldMk cId="1809306605" sldId="266"/>
            <ac:spMk id="113" creationId="{9E914C83-E0D8-4953-92D5-169D28CB43AE}"/>
          </ac:spMkLst>
        </pc:spChg>
        <pc:spChg chg="add del">
          <ac:chgData name="Frank Ayata" userId="bdc3623b-b694-4023-9482-605673b47d39" providerId="ADAL" clId="{AC2B4B82-ECE1-4971-8BDD-B1640DF25C77}" dt="2022-03-01T03:31:39.572" v="23" actId="26606"/>
          <ac:spMkLst>
            <pc:docMk/>
            <pc:sldMk cId="1809306605" sldId="266"/>
            <ac:spMk id="114" creationId="{3512E083-F550-46AF-8490-767ECFD00CB7}"/>
          </ac:spMkLst>
        </pc:spChg>
        <pc:grpChg chg="add del">
          <ac:chgData name="Frank Ayata" userId="bdc3623b-b694-4023-9482-605673b47d39" providerId="ADAL" clId="{AC2B4B82-ECE1-4971-8BDD-B1640DF25C77}" dt="2022-03-01T03:31:36.806" v="21" actId="26606"/>
          <ac:grpSpMkLst>
            <pc:docMk/>
            <pc:sldMk cId="1809306605" sldId="266"/>
            <ac:grpSpMk id="90" creationId="{B0CED441-B73B-4907-9AF2-614CEAC6A182}"/>
          </ac:grpSpMkLst>
        </pc:grpChg>
      </pc:sldChg>
      <pc:sldChg chg="addSp delSp modSp mod modTransition">
        <pc:chgData name="Frank Ayata" userId="bdc3623b-b694-4023-9482-605673b47d39" providerId="ADAL" clId="{AC2B4B82-ECE1-4971-8BDD-B1640DF25C77}" dt="2022-03-01T03:34:29.284" v="41"/>
        <pc:sldMkLst>
          <pc:docMk/>
          <pc:sldMk cId="2216399677" sldId="267"/>
        </pc:sldMkLst>
        <pc:spChg chg="mod">
          <ac:chgData name="Frank Ayata" userId="bdc3623b-b694-4023-9482-605673b47d39" providerId="ADAL" clId="{AC2B4B82-ECE1-4971-8BDD-B1640DF25C77}" dt="2022-03-01T03:30:42.228" v="10" actId="14100"/>
          <ac:spMkLst>
            <pc:docMk/>
            <pc:sldMk cId="2216399677" sldId="267"/>
            <ac:spMk id="2" creationId="{00000000-0000-0000-0000-000000000000}"/>
          </ac:spMkLst>
        </pc:spChg>
        <pc:spChg chg="add del">
          <ac:chgData name="Frank Ayata" userId="bdc3623b-b694-4023-9482-605673b47d39" providerId="ADAL" clId="{AC2B4B82-ECE1-4971-8BDD-B1640DF25C77}" dt="2022-03-01T03:29:59.654" v="4" actId="26606"/>
          <ac:spMkLst>
            <pc:docMk/>
            <pc:sldMk cId="2216399677" sldId="267"/>
            <ac:spMk id="9" creationId="{B819A166-7571-4003-A6B8-B62034C3ED30}"/>
          </ac:spMkLst>
        </pc:spChg>
        <pc:spChg chg="add del">
          <ac:chgData name="Frank Ayata" userId="bdc3623b-b694-4023-9482-605673b47d39" providerId="ADAL" clId="{AC2B4B82-ECE1-4971-8BDD-B1640DF25C77}" dt="2022-03-01T03:29:53.928" v="1" actId="26606"/>
          <ac:spMkLst>
            <pc:docMk/>
            <pc:sldMk cId="2216399677" sldId="267"/>
            <ac:spMk id="14" creationId="{DCC231C8-C761-4B31-9B1C-C6D19248C6B3}"/>
          </ac:spMkLst>
        </pc:spChg>
        <pc:spChg chg="add del">
          <ac:chgData name="Frank Ayata" userId="bdc3623b-b694-4023-9482-605673b47d39" providerId="ADAL" clId="{AC2B4B82-ECE1-4971-8BDD-B1640DF25C77}" dt="2022-03-01T03:29:59.560" v="3" actId="26606"/>
          <ac:spMkLst>
            <pc:docMk/>
            <pc:sldMk cId="2216399677" sldId="267"/>
            <ac:spMk id="16" creationId="{64960379-9FF9-400A-A8A8-F5AB633FD3BF}"/>
          </ac:spMkLst>
        </pc:spChg>
        <pc:spChg chg="add del">
          <ac:chgData name="Frank Ayata" userId="bdc3623b-b694-4023-9482-605673b47d39" providerId="ADAL" clId="{AC2B4B82-ECE1-4971-8BDD-B1640DF25C77}" dt="2022-03-01T03:29:59.560" v="3" actId="26606"/>
          <ac:spMkLst>
            <pc:docMk/>
            <pc:sldMk cId="2216399677" sldId="267"/>
            <ac:spMk id="17" creationId="{8DF67618-B87B-4195-8E24-3B126F79FF55}"/>
          </ac:spMkLst>
        </pc:spChg>
        <pc:grpChg chg="add del">
          <ac:chgData name="Frank Ayata" userId="bdc3623b-b694-4023-9482-605673b47d39" providerId="ADAL" clId="{AC2B4B82-ECE1-4971-8BDD-B1640DF25C77}" dt="2022-03-01T03:29:59.560" v="3" actId="26606"/>
          <ac:grpSpMkLst>
            <pc:docMk/>
            <pc:sldMk cId="2216399677" sldId="267"/>
            <ac:grpSpMk id="18" creationId="{2C491629-AE25-486B-9B22-2CE4EE8F7E47}"/>
          </ac:grpSpMkLst>
        </pc:grpChg>
        <pc:grpChg chg="add del">
          <ac:chgData name="Frank Ayata" userId="bdc3623b-b694-4023-9482-605673b47d39" providerId="ADAL" clId="{AC2B4B82-ECE1-4971-8BDD-B1640DF25C77}" dt="2022-03-01T03:29:59.560" v="3" actId="26606"/>
          <ac:grpSpMkLst>
            <pc:docMk/>
            <pc:sldMk cId="2216399677" sldId="267"/>
            <ac:grpSpMk id="22" creationId="{43F5E015-E085-4624-B431-B42414448684}"/>
          </ac:grpSpMkLst>
        </pc:grpChg>
        <pc:graphicFrameChg chg="mod modGraphic">
          <ac:chgData name="Frank Ayata" userId="bdc3623b-b694-4023-9482-605673b47d39" providerId="ADAL" clId="{AC2B4B82-ECE1-4971-8BDD-B1640DF25C77}" dt="2022-03-01T03:31:04.260" v="15" actId="14100"/>
          <ac:graphicFrameMkLst>
            <pc:docMk/>
            <pc:sldMk cId="2216399677" sldId="267"/>
            <ac:graphicFrameMk id="5" creationId="{9A19FF01-B84B-47C1-9CD2-348FB6DF4CED}"/>
          </ac:graphicFrameMkLst>
        </pc:graphicFrameChg>
        <pc:picChg chg="add mod">
          <ac:chgData name="Frank Ayata" userId="bdc3623b-b694-4023-9482-605673b47d39" providerId="ADAL" clId="{AC2B4B82-ECE1-4971-8BDD-B1640DF25C77}" dt="2022-03-01T03:30:56.522" v="13" actId="14100"/>
          <ac:picMkLst>
            <pc:docMk/>
            <pc:sldMk cId="2216399677" sldId="267"/>
            <ac:picMk id="11" creationId="{19803FDD-50C0-471E-BC2E-878F34FD009E}"/>
          </ac:picMkLst>
        </pc:picChg>
      </pc:sldChg>
      <pc:sldChg chg="modTransition">
        <pc:chgData name="Frank Ayata" userId="bdc3623b-b694-4023-9482-605673b47d39" providerId="ADAL" clId="{AC2B4B82-ECE1-4971-8BDD-B1640DF25C77}" dt="2022-03-01T03:32:09.236" v="25"/>
        <pc:sldMkLst>
          <pc:docMk/>
          <pc:sldMk cId="409356832" sldId="269"/>
        </pc:sldMkLst>
      </pc:sldChg>
      <pc:sldChg chg="add del">
        <pc:chgData name="Frank Ayata" userId="bdc3623b-b694-4023-9482-605673b47d39" providerId="ADAL" clId="{AC2B4B82-ECE1-4971-8BDD-B1640DF25C77}" dt="2022-03-01T03:33:53.753" v="32" actId="47"/>
        <pc:sldMkLst>
          <pc:docMk/>
          <pc:sldMk cId="3001985911" sldId="270"/>
        </pc:sldMkLst>
      </pc:sldChg>
      <pc:sldChg chg="add del">
        <pc:chgData name="Frank Ayata" userId="bdc3623b-b694-4023-9482-605673b47d39" providerId="ADAL" clId="{AC2B4B82-ECE1-4971-8BDD-B1640DF25C77}" dt="2022-03-01T03:33:47.969" v="31" actId="47"/>
        <pc:sldMkLst>
          <pc:docMk/>
          <pc:sldMk cId="2212828124" sldId="271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8C429B-4ED3-4CC8-9ED4-BC4D2BD547EA}" type="doc">
      <dgm:prSet loTypeId="urn:microsoft.com/office/officeart/2005/8/layout/vList2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812A1BF-39F3-4E2A-B00A-856C33BC3FD8}">
      <dgm:prSet/>
      <dgm:spPr/>
      <dgm:t>
        <a:bodyPr/>
        <a:lstStyle/>
        <a:p>
          <a:r>
            <a:rPr lang="en-US" dirty="0"/>
            <a:t>Proprietary </a:t>
          </a:r>
          <a:r>
            <a:rPr lang="en-US" dirty="0" smtClean="0"/>
            <a:t>Fund </a:t>
          </a:r>
        </a:p>
        <a:p>
          <a:r>
            <a:rPr lang="en-US" dirty="0" smtClean="0"/>
            <a:t>$244,711 vs. $239,754</a:t>
          </a:r>
          <a:endParaRPr lang="en-US" dirty="0"/>
        </a:p>
      </dgm:t>
    </dgm:pt>
    <dgm:pt modelId="{537ED28B-4E88-4E60-8A97-4088D7E5D06B}" type="parTrans" cxnId="{34D139AE-D90D-4CEA-AB28-0007038DD2F1}">
      <dgm:prSet/>
      <dgm:spPr/>
      <dgm:t>
        <a:bodyPr/>
        <a:lstStyle/>
        <a:p>
          <a:endParaRPr lang="en-US"/>
        </a:p>
      </dgm:t>
    </dgm:pt>
    <dgm:pt modelId="{D172483A-6895-473E-B49F-08416E6E7D53}" type="sibTrans" cxnId="{34D139AE-D90D-4CEA-AB28-0007038DD2F1}">
      <dgm:prSet/>
      <dgm:spPr/>
      <dgm:t>
        <a:bodyPr/>
        <a:lstStyle/>
        <a:p>
          <a:endParaRPr lang="en-US"/>
        </a:p>
      </dgm:t>
    </dgm:pt>
    <dgm:pt modelId="{6A057FAB-9029-45A1-AFC2-0D2173B5D131}">
      <dgm:prSet/>
      <dgm:spPr/>
      <dgm:t>
        <a:bodyPr/>
        <a:lstStyle/>
        <a:p>
          <a:r>
            <a:rPr lang="en-US" dirty="0"/>
            <a:t>Li’l Bucks </a:t>
          </a:r>
          <a:r>
            <a:rPr lang="en-US" dirty="0" smtClean="0"/>
            <a:t>Partners in Learning         </a:t>
          </a:r>
          <a:endParaRPr lang="en-US" dirty="0"/>
        </a:p>
      </dgm:t>
    </dgm:pt>
    <dgm:pt modelId="{83C873CE-F819-4F68-88E2-9EABAE7700BD}" type="parTrans" cxnId="{44911FFA-22CB-4519-9891-0F0DC2313D00}">
      <dgm:prSet/>
      <dgm:spPr/>
      <dgm:t>
        <a:bodyPr/>
        <a:lstStyle/>
        <a:p>
          <a:endParaRPr lang="en-US"/>
        </a:p>
      </dgm:t>
    </dgm:pt>
    <dgm:pt modelId="{55BD63B1-74EB-4CCE-BFDD-21212AA0B320}" type="sibTrans" cxnId="{44911FFA-22CB-4519-9891-0F0DC2313D00}">
      <dgm:prSet/>
      <dgm:spPr/>
      <dgm:t>
        <a:bodyPr/>
        <a:lstStyle/>
        <a:p>
          <a:endParaRPr lang="en-US"/>
        </a:p>
      </dgm:t>
    </dgm:pt>
    <dgm:pt modelId="{D9DB14B5-B192-49A1-A6B3-E1CA075FAE17}">
      <dgm:prSet/>
      <dgm:spPr/>
      <dgm:t>
        <a:bodyPr/>
        <a:lstStyle/>
        <a:p>
          <a:r>
            <a:rPr lang="en-US" dirty="0"/>
            <a:t>Fiduciary: Student Activities Fund $35,963 vs. $34,964</a:t>
          </a:r>
        </a:p>
      </dgm:t>
    </dgm:pt>
    <dgm:pt modelId="{2C9FE3D2-D1D2-41AF-9D46-C5113C0495AB}" type="parTrans" cxnId="{016EFF02-44A2-4AB7-874A-F13A8A69F769}">
      <dgm:prSet/>
      <dgm:spPr/>
      <dgm:t>
        <a:bodyPr/>
        <a:lstStyle/>
        <a:p>
          <a:endParaRPr lang="en-US"/>
        </a:p>
      </dgm:t>
    </dgm:pt>
    <dgm:pt modelId="{383B0B0A-ECC3-4EBC-936D-0D0AB12A7F9E}" type="sibTrans" cxnId="{016EFF02-44A2-4AB7-874A-F13A8A69F769}">
      <dgm:prSet/>
      <dgm:spPr/>
      <dgm:t>
        <a:bodyPr/>
        <a:lstStyle/>
        <a:p>
          <a:endParaRPr lang="en-US"/>
        </a:p>
      </dgm:t>
    </dgm:pt>
    <dgm:pt modelId="{7FD340CD-93C1-4D43-8D04-A3E479853CB3}">
      <dgm:prSet/>
      <dgm:spPr/>
      <dgm:t>
        <a:bodyPr/>
        <a:lstStyle/>
        <a:p>
          <a:r>
            <a:rPr lang="en-US"/>
            <a:t>Skills USA</a:t>
          </a:r>
        </a:p>
      </dgm:t>
    </dgm:pt>
    <dgm:pt modelId="{79C1ED64-BF49-44D1-A016-9EE9DEBBAF84}" type="parTrans" cxnId="{C89D47E6-D932-4CD0-8C0F-A57B23B524A3}">
      <dgm:prSet/>
      <dgm:spPr/>
      <dgm:t>
        <a:bodyPr/>
        <a:lstStyle/>
        <a:p>
          <a:endParaRPr lang="en-US"/>
        </a:p>
      </dgm:t>
    </dgm:pt>
    <dgm:pt modelId="{59E4317A-BA87-4DA1-8296-A4A3BC99B6B1}" type="sibTrans" cxnId="{C89D47E6-D932-4CD0-8C0F-A57B23B524A3}">
      <dgm:prSet/>
      <dgm:spPr/>
      <dgm:t>
        <a:bodyPr/>
        <a:lstStyle/>
        <a:p>
          <a:endParaRPr lang="en-US"/>
        </a:p>
      </dgm:t>
    </dgm:pt>
    <dgm:pt modelId="{178616DA-758A-421E-92FA-9E0419919800}">
      <dgm:prSet/>
      <dgm:spPr/>
      <dgm:t>
        <a:bodyPr/>
        <a:lstStyle/>
        <a:p>
          <a:r>
            <a:rPr lang="en-US"/>
            <a:t>HOSA</a:t>
          </a:r>
        </a:p>
      </dgm:t>
    </dgm:pt>
    <dgm:pt modelId="{DD0DAFAD-3B66-4767-A569-11853C32B154}" type="parTrans" cxnId="{136FFD6F-0A23-4764-8E3A-6D6B21FD7624}">
      <dgm:prSet/>
      <dgm:spPr/>
      <dgm:t>
        <a:bodyPr/>
        <a:lstStyle/>
        <a:p>
          <a:endParaRPr lang="en-US"/>
        </a:p>
      </dgm:t>
    </dgm:pt>
    <dgm:pt modelId="{7CE50405-DAC9-4063-9C0C-8953B6900B7D}" type="sibTrans" cxnId="{136FFD6F-0A23-4764-8E3A-6D6B21FD7624}">
      <dgm:prSet/>
      <dgm:spPr/>
      <dgm:t>
        <a:bodyPr/>
        <a:lstStyle/>
        <a:p>
          <a:endParaRPr lang="en-US"/>
        </a:p>
      </dgm:t>
    </dgm:pt>
    <dgm:pt modelId="{341CBD10-1C10-4BCB-959C-CE4ED2746E80}">
      <dgm:prSet/>
      <dgm:spPr/>
      <dgm:t>
        <a:bodyPr/>
        <a:lstStyle/>
        <a:p>
          <a:r>
            <a:rPr lang="en-US"/>
            <a:t>FFA</a:t>
          </a:r>
        </a:p>
      </dgm:t>
    </dgm:pt>
    <dgm:pt modelId="{7B1CDB49-F63D-4B3A-B62F-3E13962894FE}" type="parTrans" cxnId="{7BCE989A-54E2-49F3-9AD3-A1A0FCDF8740}">
      <dgm:prSet/>
      <dgm:spPr/>
      <dgm:t>
        <a:bodyPr/>
        <a:lstStyle/>
        <a:p>
          <a:endParaRPr lang="en-US"/>
        </a:p>
      </dgm:t>
    </dgm:pt>
    <dgm:pt modelId="{569CCEB5-5315-4FC7-B71D-4AD300488C86}" type="sibTrans" cxnId="{7BCE989A-54E2-49F3-9AD3-A1A0FCDF8740}">
      <dgm:prSet/>
      <dgm:spPr/>
      <dgm:t>
        <a:bodyPr/>
        <a:lstStyle/>
        <a:p>
          <a:endParaRPr lang="en-US"/>
        </a:p>
      </dgm:t>
    </dgm:pt>
    <dgm:pt modelId="{4A4E98C4-97EC-483C-A5FC-1C35551302A4}">
      <dgm:prSet/>
      <dgm:spPr/>
      <dgm:t>
        <a:bodyPr/>
        <a:lstStyle/>
        <a:p>
          <a:r>
            <a:rPr lang="en-US"/>
            <a:t>PBA</a:t>
          </a:r>
        </a:p>
      </dgm:t>
    </dgm:pt>
    <dgm:pt modelId="{C98F983B-6E24-45A6-94D1-1D9BFBEF6A14}" type="parTrans" cxnId="{9D06FDA9-E8CC-4EE0-8CDA-EAAD0D569C85}">
      <dgm:prSet/>
      <dgm:spPr/>
      <dgm:t>
        <a:bodyPr/>
        <a:lstStyle/>
        <a:p>
          <a:endParaRPr lang="en-US"/>
        </a:p>
      </dgm:t>
    </dgm:pt>
    <dgm:pt modelId="{7504F41B-E5BE-45B8-AF76-A4D89E17748A}" type="sibTrans" cxnId="{9D06FDA9-E8CC-4EE0-8CDA-EAAD0D569C85}">
      <dgm:prSet/>
      <dgm:spPr/>
      <dgm:t>
        <a:bodyPr/>
        <a:lstStyle/>
        <a:p>
          <a:endParaRPr lang="en-US"/>
        </a:p>
      </dgm:t>
    </dgm:pt>
    <dgm:pt modelId="{5C813EA5-EB96-4B0C-B331-01937DE0A436}">
      <dgm:prSet/>
      <dgm:spPr/>
      <dgm:t>
        <a:bodyPr/>
        <a:lstStyle/>
        <a:p>
          <a:r>
            <a:rPr lang="en-US" dirty="0"/>
            <a:t>Educational programs for toddlers and preschool children</a:t>
          </a:r>
        </a:p>
      </dgm:t>
    </dgm:pt>
    <dgm:pt modelId="{C6E1745A-D2F1-440E-A4A2-F363CD079E2E}" type="sibTrans" cxnId="{609616EF-08AF-49EA-97D7-6288EFB806FA}">
      <dgm:prSet/>
      <dgm:spPr/>
      <dgm:t>
        <a:bodyPr/>
        <a:lstStyle/>
        <a:p>
          <a:endParaRPr lang="en-US"/>
        </a:p>
      </dgm:t>
    </dgm:pt>
    <dgm:pt modelId="{9E71E8B9-A5D5-4F74-8796-B7882B52DD44}" type="parTrans" cxnId="{609616EF-08AF-49EA-97D7-6288EFB806FA}">
      <dgm:prSet/>
      <dgm:spPr/>
      <dgm:t>
        <a:bodyPr/>
        <a:lstStyle/>
        <a:p>
          <a:endParaRPr lang="en-US"/>
        </a:p>
      </dgm:t>
    </dgm:pt>
    <dgm:pt modelId="{C51D940D-761A-4503-A3DF-E5D3227B2F1A}" type="pres">
      <dgm:prSet presAssocID="{668C429B-4ED3-4CC8-9ED4-BC4D2BD547E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DB5A023-C5AB-4837-B44D-29C857D92F39}" type="pres">
      <dgm:prSet presAssocID="{D812A1BF-39F3-4E2A-B00A-856C33BC3FD8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2A82DB-1E0B-49D3-86EA-18BE4AB1E646}" type="pres">
      <dgm:prSet presAssocID="{D812A1BF-39F3-4E2A-B00A-856C33BC3FD8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6CEBA0-E84F-4A65-9A20-7534A617B16E}" type="pres">
      <dgm:prSet presAssocID="{D9DB14B5-B192-49A1-A6B3-E1CA075FAE1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CB8FC7-095B-4922-AB8D-B1DFED7B95CF}" type="pres">
      <dgm:prSet presAssocID="{D9DB14B5-B192-49A1-A6B3-E1CA075FAE17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CB89C34-CF09-4044-B161-A1BBC44DB8AC}" type="presOf" srcId="{668C429B-4ED3-4CC8-9ED4-BC4D2BD547EA}" destId="{C51D940D-761A-4503-A3DF-E5D3227B2F1A}" srcOrd="0" destOrd="0" presId="urn:microsoft.com/office/officeart/2005/8/layout/vList2"/>
    <dgm:cxn modelId="{34D139AE-D90D-4CEA-AB28-0007038DD2F1}" srcId="{668C429B-4ED3-4CC8-9ED4-BC4D2BD547EA}" destId="{D812A1BF-39F3-4E2A-B00A-856C33BC3FD8}" srcOrd="0" destOrd="0" parTransId="{537ED28B-4E88-4E60-8A97-4088D7E5D06B}" sibTransId="{D172483A-6895-473E-B49F-08416E6E7D53}"/>
    <dgm:cxn modelId="{9F054FAB-7617-4561-83C4-1DA725C3ED92}" type="presOf" srcId="{4A4E98C4-97EC-483C-A5FC-1C35551302A4}" destId="{3ACB8FC7-095B-4922-AB8D-B1DFED7B95CF}" srcOrd="0" destOrd="3" presId="urn:microsoft.com/office/officeart/2005/8/layout/vList2"/>
    <dgm:cxn modelId="{44911FFA-22CB-4519-9891-0F0DC2313D00}" srcId="{D812A1BF-39F3-4E2A-B00A-856C33BC3FD8}" destId="{6A057FAB-9029-45A1-AFC2-0D2173B5D131}" srcOrd="0" destOrd="0" parTransId="{83C873CE-F819-4F68-88E2-9EABAE7700BD}" sibTransId="{55BD63B1-74EB-4CCE-BFDD-21212AA0B320}"/>
    <dgm:cxn modelId="{016EFF02-44A2-4AB7-874A-F13A8A69F769}" srcId="{668C429B-4ED3-4CC8-9ED4-BC4D2BD547EA}" destId="{D9DB14B5-B192-49A1-A6B3-E1CA075FAE17}" srcOrd="1" destOrd="0" parTransId="{2C9FE3D2-D1D2-41AF-9D46-C5113C0495AB}" sibTransId="{383B0B0A-ECC3-4EBC-936D-0D0AB12A7F9E}"/>
    <dgm:cxn modelId="{CB2BA0C7-E167-4921-A57C-EB9C00748109}" type="presOf" srcId="{7FD340CD-93C1-4D43-8D04-A3E479853CB3}" destId="{3ACB8FC7-095B-4922-AB8D-B1DFED7B95CF}" srcOrd="0" destOrd="0" presId="urn:microsoft.com/office/officeart/2005/8/layout/vList2"/>
    <dgm:cxn modelId="{77EA3D46-1110-42B9-B672-85C5D4668051}" type="presOf" srcId="{178616DA-758A-421E-92FA-9E0419919800}" destId="{3ACB8FC7-095B-4922-AB8D-B1DFED7B95CF}" srcOrd="0" destOrd="1" presId="urn:microsoft.com/office/officeart/2005/8/layout/vList2"/>
    <dgm:cxn modelId="{C89D47E6-D932-4CD0-8C0F-A57B23B524A3}" srcId="{D9DB14B5-B192-49A1-A6B3-E1CA075FAE17}" destId="{7FD340CD-93C1-4D43-8D04-A3E479853CB3}" srcOrd="0" destOrd="0" parTransId="{79C1ED64-BF49-44D1-A016-9EE9DEBBAF84}" sibTransId="{59E4317A-BA87-4DA1-8296-A4A3BC99B6B1}"/>
    <dgm:cxn modelId="{9D06FDA9-E8CC-4EE0-8CDA-EAAD0D569C85}" srcId="{D9DB14B5-B192-49A1-A6B3-E1CA075FAE17}" destId="{4A4E98C4-97EC-483C-A5FC-1C35551302A4}" srcOrd="3" destOrd="0" parTransId="{C98F983B-6E24-45A6-94D1-1D9BFBEF6A14}" sibTransId="{7504F41B-E5BE-45B8-AF76-A4D89E17748A}"/>
    <dgm:cxn modelId="{136FFD6F-0A23-4764-8E3A-6D6B21FD7624}" srcId="{D9DB14B5-B192-49A1-A6B3-E1CA075FAE17}" destId="{178616DA-758A-421E-92FA-9E0419919800}" srcOrd="1" destOrd="0" parTransId="{DD0DAFAD-3B66-4767-A569-11853C32B154}" sibTransId="{7CE50405-DAC9-4063-9C0C-8953B6900B7D}"/>
    <dgm:cxn modelId="{609616EF-08AF-49EA-97D7-6288EFB806FA}" srcId="{D812A1BF-39F3-4E2A-B00A-856C33BC3FD8}" destId="{5C813EA5-EB96-4B0C-B331-01937DE0A436}" srcOrd="1" destOrd="0" parTransId="{9E71E8B9-A5D5-4F74-8796-B7882B52DD44}" sibTransId="{C6E1745A-D2F1-440E-A4A2-F363CD079E2E}"/>
    <dgm:cxn modelId="{45720506-C2B8-4A36-833F-6A165E4FF940}" type="presOf" srcId="{D812A1BF-39F3-4E2A-B00A-856C33BC3FD8}" destId="{1DB5A023-C5AB-4837-B44D-29C857D92F39}" srcOrd="0" destOrd="0" presId="urn:microsoft.com/office/officeart/2005/8/layout/vList2"/>
    <dgm:cxn modelId="{7BCE989A-54E2-49F3-9AD3-A1A0FCDF8740}" srcId="{D9DB14B5-B192-49A1-A6B3-E1CA075FAE17}" destId="{341CBD10-1C10-4BCB-959C-CE4ED2746E80}" srcOrd="2" destOrd="0" parTransId="{7B1CDB49-F63D-4B3A-B62F-3E13962894FE}" sibTransId="{569CCEB5-5315-4FC7-B71D-4AD300488C86}"/>
    <dgm:cxn modelId="{8F46730C-B429-40B5-8E74-0B2B69688B93}" type="presOf" srcId="{341CBD10-1C10-4BCB-959C-CE4ED2746E80}" destId="{3ACB8FC7-095B-4922-AB8D-B1DFED7B95CF}" srcOrd="0" destOrd="2" presId="urn:microsoft.com/office/officeart/2005/8/layout/vList2"/>
    <dgm:cxn modelId="{33EDF299-9128-4868-A735-495C6E5D02AA}" type="presOf" srcId="{6A057FAB-9029-45A1-AFC2-0D2173B5D131}" destId="{AF2A82DB-1E0B-49D3-86EA-18BE4AB1E646}" srcOrd="0" destOrd="0" presId="urn:microsoft.com/office/officeart/2005/8/layout/vList2"/>
    <dgm:cxn modelId="{DFE92491-ED23-486C-AFE1-9D98EB8B3857}" type="presOf" srcId="{5C813EA5-EB96-4B0C-B331-01937DE0A436}" destId="{AF2A82DB-1E0B-49D3-86EA-18BE4AB1E646}" srcOrd="0" destOrd="1" presId="urn:microsoft.com/office/officeart/2005/8/layout/vList2"/>
    <dgm:cxn modelId="{E52FDB8E-7641-42FE-8A2B-FE0722FBEEC2}" type="presOf" srcId="{D9DB14B5-B192-49A1-A6B3-E1CA075FAE17}" destId="{036CEBA0-E84F-4A65-9A20-7534A617B16E}" srcOrd="0" destOrd="0" presId="urn:microsoft.com/office/officeart/2005/8/layout/vList2"/>
    <dgm:cxn modelId="{10168378-EB43-49F5-8D51-35D2D7BB727C}" type="presParOf" srcId="{C51D940D-761A-4503-A3DF-E5D3227B2F1A}" destId="{1DB5A023-C5AB-4837-B44D-29C857D92F39}" srcOrd="0" destOrd="0" presId="urn:microsoft.com/office/officeart/2005/8/layout/vList2"/>
    <dgm:cxn modelId="{931C2018-52A0-4965-ACF3-B7637213F800}" type="presParOf" srcId="{C51D940D-761A-4503-A3DF-E5D3227B2F1A}" destId="{AF2A82DB-1E0B-49D3-86EA-18BE4AB1E646}" srcOrd="1" destOrd="0" presId="urn:microsoft.com/office/officeart/2005/8/layout/vList2"/>
    <dgm:cxn modelId="{1912259D-052F-48A7-B425-A12CBB9C13F3}" type="presParOf" srcId="{C51D940D-761A-4503-A3DF-E5D3227B2F1A}" destId="{036CEBA0-E84F-4A65-9A20-7534A617B16E}" srcOrd="2" destOrd="0" presId="urn:microsoft.com/office/officeart/2005/8/layout/vList2"/>
    <dgm:cxn modelId="{329127F9-A62C-456B-86F8-C7B4D5406706}" type="presParOf" srcId="{C51D940D-761A-4503-A3DF-E5D3227B2F1A}" destId="{3ACB8FC7-095B-4922-AB8D-B1DFED7B95CF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B5A023-C5AB-4837-B44D-29C857D92F39}">
      <dsp:nvSpPr>
        <dsp:cNvPr id="0" name=""/>
        <dsp:cNvSpPr/>
      </dsp:nvSpPr>
      <dsp:spPr>
        <a:xfrm>
          <a:off x="0" y="19141"/>
          <a:ext cx="6365937" cy="13689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/>
            <a:t>Proprietary </a:t>
          </a:r>
          <a:r>
            <a:rPr lang="en-US" sz="3000" kern="1200" dirty="0" smtClean="0"/>
            <a:t>Fund </a:t>
          </a:r>
        </a:p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$244,711 vs. $239,754</a:t>
          </a:r>
          <a:endParaRPr lang="en-US" sz="3000" kern="1200" dirty="0"/>
        </a:p>
      </dsp:txBody>
      <dsp:txXfrm>
        <a:off x="66824" y="85965"/>
        <a:ext cx="6232289" cy="1235252"/>
      </dsp:txXfrm>
    </dsp:sp>
    <dsp:sp modelId="{AF2A82DB-1E0B-49D3-86EA-18BE4AB1E646}">
      <dsp:nvSpPr>
        <dsp:cNvPr id="0" name=""/>
        <dsp:cNvSpPr/>
      </dsp:nvSpPr>
      <dsp:spPr>
        <a:xfrm>
          <a:off x="0" y="1388041"/>
          <a:ext cx="6365937" cy="1117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2118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300" kern="1200" dirty="0"/>
            <a:t>Li’l Bucks </a:t>
          </a:r>
          <a:r>
            <a:rPr lang="en-US" sz="2300" kern="1200" dirty="0" smtClean="0"/>
            <a:t>Partners in Learning         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300" kern="1200" dirty="0"/>
            <a:t>Educational programs for toddlers and preschool children</a:t>
          </a:r>
        </a:p>
      </dsp:txBody>
      <dsp:txXfrm>
        <a:off x="0" y="1388041"/>
        <a:ext cx="6365937" cy="1117800"/>
      </dsp:txXfrm>
    </dsp:sp>
    <dsp:sp modelId="{036CEBA0-E84F-4A65-9A20-7534A617B16E}">
      <dsp:nvSpPr>
        <dsp:cNvPr id="0" name=""/>
        <dsp:cNvSpPr/>
      </dsp:nvSpPr>
      <dsp:spPr>
        <a:xfrm>
          <a:off x="0" y="2505842"/>
          <a:ext cx="6365937" cy="1368900"/>
        </a:xfrm>
        <a:prstGeom prst="round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/>
            <a:t>Fiduciary: Student Activities Fund $35,963 vs. $34,964</a:t>
          </a:r>
        </a:p>
      </dsp:txBody>
      <dsp:txXfrm>
        <a:off x="66824" y="2572666"/>
        <a:ext cx="6232289" cy="1235252"/>
      </dsp:txXfrm>
    </dsp:sp>
    <dsp:sp modelId="{3ACB8FC7-095B-4922-AB8D-B1DFED7B95CF}">
      <dsp:nvSpPr>
        <dsp:cNvPr id="0" name=""/>
        <dsp:cNvSpPr/>
      </dsp:nvSpPr>
      <dsp:spPr>
        <a:xfrm>
          <a:off x="0" y="3874742"/>
          <a:ext cx="6365937" cy="15835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2118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300" kern="1200"/>
            <a:t>Skills USA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300" kern="1200"/>
            <a:t>HOSA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300" kern="1200"/>
            <a:t>FFA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300" kern="1200"/>
            <a:t>PBA</a:t>
          </a:r>
        </a:p>
      </dsp:txBody>
      <dsp:txXfrm>
        <a:off x="0" y="3874742"/>
        <a:ext cx="6365937" cy="15835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82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9863" y="0"/>
            <a:ext cx="304482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902E29-59B7-44F9-9BA1-8DDD1DF56D83}" type="datetimeFigureOut">
              <a:rPr lang="en-US" smtClean="0"/>
              <a:t>3/1/2022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3263" y="4481513"/>
            <a:ext cx="5619750" cy="36671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5550"/>
            <a:ext cx="304482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9863" y="8845550"/>
            <a:ext cx="304482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081C3-3D2E-4568-A2AD-8C920D2355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141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4081C3-3D2E-4568-A2AD-8C920D23557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452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081C3-3D2E-4568-A2AD-8C920D23557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5258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081C3-3D2E-4568-A2AD-8C920D23557B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408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3/1/2022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025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3/1/2022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853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3/1/2022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93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3/1/2022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778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3/1/2022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261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3/1/2022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697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3/1/2022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268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3/1/2022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633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3/1/2022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257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3/1/2022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431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3/1/2022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954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B3BF1-2979-4416-B468-70443BD79200}" type="datetimeFigureOut">
              <a:rPr lang="en-US" smtClean="0"/>
              <a:t>3/1/2022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446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 picture containing text, indoor, person&#10;&#10;Description automatically generated">
            <a:extLst>
              <a:ext uri="{FF2B5EF4-FFF2-40B4-BE49-F238E27FC236}">
                <a16:creationId xmlns:a16="http://schemas.microsoft.com/office/drawing/2014/main" id="{922EB2B4-727E-4447-B2BB-B633FEBE9D3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10"/>
            <a:ext cx="12192000" cy="6857990"/>
          </a:xfrm>
          <a:prstGeom prst="rect">
            <a:avLst/>
          </a:prstGeom>
        </p:spPr>
      </p:pic>
      <p:sp>
        <p:nvSpPr>
          <p:cNvPr id="40" name="Freeform 5">
            <a:extLst>
              <a:ext uri="{FF2B5EF4-FFF2-40B4-BE49-F238E27FC236}">
                <a16:creationId xmlns:a16="http://schemas.microsoft.com/office/drawing/2014/main" id="{3CD9DF72-87A3-404E-A828-84CBF11A830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 flipH="1">
            <a:off x="0" y="998175"/>
            <a:ext cx="6017172" cy="5859825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5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26881BC-7A5A-4C38-AFE5-B307419A14F9}"/>
              </a:ext>
            </a:extLst>
          </p:cNvPr>
          <p:cNvSpPr txBox="1">
            <a:spLocks/>
          </p:cNvSpPr>
          <p:nvPr/>
        </p:nvSpPr>
        <p:spPr>
          <a:xfrm>
            <a:off x="709448" y="1913950"/>
            <a:ext cx="4204137" cy="13427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sz="3600" b="1"/>
              <a:t>2022-2023 Proposed General Fund Budget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0E3A342-4D61-4E3F-AF90-1AB42AEB96C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87051" y="3337139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ubtitle 2">
            <a:extLst>
              <a:ext uri="{FF2B5EF4-FFF2-40B4-BE49-F238E27FC236}">
                <a16:creationId xmlns:a16="http://schemas.microsoft.com/office/drawing/2014/main" id="{0A724E82-E25E-47F8-BAEC-7973CA627E88}"/>
              </a:ext>
            </a:extLst>
          </p:cNvPr>
          <p:cNvSpPr txBox="1">
            <a:spLocks/>
          </p:cNvSpPr>
          <p:nvPr/>
        </p:nvSpPr>
        <p:spPr>
          <a:xfrm>
            <a:off x="525516" y="3417573"/>
            <a:ext cx="4593021" cy="2619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/>
            <a:r>
              <a:rPr lang="en-US" sz="1800" b="1"/>
              <a:t>Frank Ayata, Business Manager</a:t>
            </a:r>
          </a:p>
          <a:p>
            <a:pPr marL="0"/>
            <a:r>
              <a:rPr lang="en-US" sz="1800" b="1"/>
              <a:t>March 1, 2022</a:t>
            </a:r>
          </a:p>
        </p:txBody>
      </p:sp>
    </p:spTree>
    <p:extLst>
      <p:ext uri="{BB962C8B-B14F-4D97-AF65-F5344CB8AC3E}">
        <p14:creationId xmlns:p14="http://schemas.microsoft.com/office/powerpoint/2010/main" val="4093568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US" sz="3400" b="1" dirty="0">
                <a:solidFill>
                  <a:srgbClr val="FFFFFF"/>
                </a:solidFill>
              </a:rPr>
              <a:t>General Fund &amp; Lease Rental</a:t>
            </a:r>
            <a:br>
              <a:rPr lang="en-US" sz="3400" b="1" dirty="0">
                <a:solidFill>
                  <a:srgbClr val="FFFFFF"/>
                </a:solidFill>
              </a:rPr>
            </a:br>
            <a:r>
              <a:rPr lang="en-US" sz="3400" b="1" dirty="0">
                <a:solidFill>
                  <a:srgbClr val="FFFFFF"/>
                </a:solidFill>
              </a:rPr>
              <a:t>Budget-to-Budget</a:t>
            </a:r>
            <a:br>
              <a:rPr lang="en-US" sz="3400" b="1" dirty="0">
                <a:solidFill>
                  <a:srgbClr val="FFFFFF"/>
                </a:solidFill>
              </a:rPr>
            </a:br>
            <a:endParaRPr lang="en-US" sz="3400" dirty="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4093453"/>
              </p:ext>
            </p:extLst>
          </p:nvPr>
        </p:nvGraphicFramePr>
        <p:xfrm>
          <a:off x="644056" y="2816988"/>
          <a:ext cx="10927831" cy="32873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9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83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04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216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79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5966">
                <a:tc>
                  <a:txBody>
                    <a:bodyPr/>
                    <a:lstStyle/>
                    <a:p>
                      <a:r>
                        <a:rPr lang="en-US" sz="1900"/>
                        <a:t>Table A</a:t>
                      </a:r>
                    </a:p>
                  </a:txBody>
                  <a:tcPr marL="81626" marR="81626" marT="47968" marB="479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400"/>
                        <a:t>2022-23</a:t>
                      </a:r>
                    </a:p>
                  </a:txBody>
                  <a:tcPr marL="81626" marR="81626" marT="47968" marB="479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400"/>
                        <a:t>2021-22</a:t>
                      </a:r>
                    </a:p>
                  </a:txBody>
                  <a:tcPr marL="81626" marR="81626" marT="47968" marB="479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400"/>
                        <a:t>$</a:t>
                      </a:r>
                    </a:p>
                  </a:txBody>
                  <a:tcPr marL="81626" marR="81626" marT="47968" marB="479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400"/>
                        <a:t>%</a:t>
                      </a:r>
                    </a:p>
                  </a:txBody>
                  <a:tcPr marL="81626" marR="81626" marT="47968" marB="4796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9708">
                <a:tc>
                  <a:txBody>
                    <a:bodyPr/>
                    <a:lstStyle/>
                    <a:p>
                      <a:r>
                        <a:rPr lang="en-US" sz="2900"/>
                        <a:t>General</a:t>
                      </a:r>
                      <a:r>
                        <a:rPr lang="en-US" sz="2900" baseline="0"/>
                        <a:t> Fund*</a:t>
                      </a:r>
                      <a:endParaRPr lang="en-US" sz="2900"/>
                    </a:p>
                  </a:txBody>
                  <a:tcPr marL="81626" marR="81626" marT="47968" marB="4796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900"/>
                        <a:t>$10,933,404</a:t>
                      </a:r>
                    </a:p>
                  </a:txBody>
                  <a:tcPr marL="81626" marR="81626" marT="47968" marB="4796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900"/>
                        <a:t>$ 10,604,025</a:t>
                      </a:r>
                    </a:p>
                  </a:txBody>
                  <a:tcPr marL="81626" marR="81626" marT="47968" marB="4796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900"/>
                        <a:t>$329,379</a:t>
                      </a:r>
                    </a:p>
                  </a:txBody>
                  <a:tcPr marL="81626" marR="81626" marT="47968" marB="479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900"/>
                        <a:t> 3.11%</a:t>
                      </a:r>
                    </a:p>
                  </a:txBody>
                  <a:tcPr marL="81626" marR="81626" marT="47968" marB="4796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009">
                <a:tc>
                  <a:txBody>
                    <a:bodyPr/>
                    <a:lstStyle/>
                    <a:p>
                      <a:r>
                        <a:rPr lang="en-US" sz="2900"/>
                        <a:t>Lease</a:t>
                      </a:r>
                      <a:r>
                        <a:rPr lang="en-US" sz="2900" baseline="0"/>
                        <a:t> Rental</a:t>
                      </a:r>
                      <a:endParaRPr lang="en-US" sz="2900"/>
                    </a:p>
                  </a:txBody>
                  <a:tcPr marL="81626" marR="81626" marT="47968" marB="4796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900" u="none" baseline="0" dirty="0"/>
                        <a:t> $</a:t>
                      </a:r>
                      <a:r>
                        <a:rPr lang="en-US" sz="2900" u="none" dirty="0"/>
                        <a:t> 1,462,444</a:t>
                      </a:r>
                    </a:p>
                  </a:txBody>
                  <a:tcPr marL="81626" marR="81626" marT="47968" marB="4796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900" u="none" baseline="0" dirty="0"/>
                        <a:t>$ 1,467,844</a:t>
                      </a:r>
                      <a:endParaRPr lang="en-US" sz="2900" u="none" dirty="0"/>
                    </a:p>
                  </a:txBody>
                  <a:tcPr marL="81626" marR="81626" marT="47968" marB="4796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900" u="none" baseline="0" dirty="0"/>
                        <a:t>  </a:t>
                      </a:r>
                      <a:r>
                        <a:rPr lang="en-US" sz="2900" u="none" dirty="0"/>
                        <a:t> </a:t>
                      </a:r>
                      <a:r>
                        <a:rPr lang="en-US" sz="2900" u="none" baseline="0" dirty="0"/>
                        <a:t>   $ (</a:t>
                      </a:r>
                      <a:r>
                        <a:rPr lang="en-US" sz="2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5,400</a:t>
                      </a:r>
                      <a:r>
                        <a:rPr lang="en-US" sz="2900" u="none" baseline="0" dirty="0"/>
                        <a:t>)</a:t>
                      </a:r>
                      <a:endParaRPr lang="en-US" sz="2900" u="none" dirty="0"/>
                    </a:p>
                  </a:txBody>
                  <a:tcPr marL="81626" marR="81626" marT="47968" marB="479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900" u="none" baseline="0"/>
                        <a:t> -0.37</a:t>
                      </a:r>
                      <a:r>
                        <a:rPr lang="en-US" sz="2900" u="none"/>
                        <a:t>%</a:t>
                      </a:r>
                    </a:p>
                  </a:txBody>
                  <a:tcPr marL="81626" marR="81626" marT="47968" marB="4796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9708">
                <a:tc>
                  <a:txBody>
                    <a:bodyPr/>
                    <a:lstStyle/>
                    <a:p>
                      <a:r>
                        <a:rPr lang="en-US" sz="2900"/>
                        <a:t>Total Expenditures</a:t>
                      </a:r>
                    </a:p>
                  </a:txBody>
                  <a:tcPr marL="81626" marR="81626" marT="47968" marB="47968"/>
                </a:tc>
                <a:tc>
                  <a:txBody>
                    <a:bodyPr/>
                    <a:lstStyle/>
                    <a:p>
                      <a:endParaRPr lang="en-US" sz="2900" b="0"/>
                    </a:p>
                    <a:p>
                      <a:pPr algn="r"/>
                      <a:r>
                        <a:rPr lang="en-US" sz="2900" b="0" u="dbl" baseline="0"/>
                        <a:t>$12,395,847</a:t>
                      </a:r>
                    </a:p>
                  </a:txBody>
                  <a:tcPr marL="81626" marR="81626" marT="47968" marB="47968"/>
                </a:tc>
                <a:tc>
                  <a:txBody>
                    <a:bodyPr/>
                    <a:lstStyle/>
                    <a:p>
                      <a:pPr algn="r"/>
                      <a:endParaRPr lang="en-US" sz="2900"/>
                    </a:p>
                    <a:p>
                      <a:pPr algn="r"/>
                      <a:r>
                        <a:rPr lang="en-US" sz="2900" u="dbl" baseline="0"/>
                        <a:t>$12,071,869</a:t>
                      </a:r>
                    </a:p>
                  </a:txBody>
                  <a:tcPr marL="81626" marR="81626" marT="47968" marB="47968"/>
                </a:tc>
                <a:tc>
                  <a:txBody>
                    <a:bodyPr/>
                    <a:lstStyle/>
                    <a:p>
                      <a:pPr algn="r"/>
                      <a:endParaRPr lang="en-US" sz="2900"/>
                    </a:p>
                    <a:p>
                      <a:pPr algn="r"/>
                      <a:r>
                        <a:rPr lang="en-US" sz="2900" u="dbl" baseline="0"/>
                        <a:t>$323,978</a:t>
                      </a:r>
                    </a:p>
                  </a:txBody>
                  <a:tcPr marL="81626" marR="81626" marT="47968" marB="47968"/>
                </a:tc>
                <a:tc>
                  <a:txBody>
                    <a:bodyPr/>
                    <a:lstStyle/>
                    <a:p>
                      <a:pPr algn="ctr"/>
                      <a:endParaRPr lang="en-US" sz="2900" dirty="0"/>
                    </a:p>
                    <a:p>
                      <a:pPr algn="ctr"/>
                      <a:r>
                        <a:rPr lang="en-US" sz="2900" u="dbl" baseline="0" dirty="0"/>
                        <a:t>2.68%</a:t>
                      </a:r>
                    </a:p>
                  </a:txBody>
                  <a:tcPr marL="81626" marR="81626" marT="47968" marB="4796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44857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 b="1">
                <a:solidFill>
                  <a:srgbClr val="FFFFFF"/>
                </a:solidFill>
              </a:rPr>
              <a:t>SUMMARY OF BUDGET-TO-BUDGET CHANGE: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2105487"/>
              </p:ext>
            </p:extLst>
          </p:nvPr>
        </p:nvGraphicFramePr>
        <p:xfrm>
          <a:off x="644056" y="2127182"/>
          <a:ext cx="10927830" cy="4163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928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349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2305"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DESCRIPTION</a:t>
                      </a:r>
                    </a:p>
                  </a:txBody>
                  <a:tcPr marL="80069" marR="80069" marT="40035" marB="40035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$</a:t>
                      </a:r>
                      <a:r>
                        <a:rPr lang="en-US" sz="1600" baseline="0">
                          <a:solidFill>
                            <a:schemeClr val="tx1"/>
                          </a:solidFill>
                        </a:rPr>
                        <a:t> CHANGE</a:t>
                      </a:r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marL="80069" marR="80069" marT="40035" marB="4003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374">
                <a:tc>
                  <a:txBody>
                    <a:bodyPr/>
                    <a:lstStyle/>
                    <a:p>
                      <a:r>
                        <a:rPr lang="en-US" sz="2100"/>
                        <a:t>Salaries &amp; Wages</a:t>
                      </a:r>
                    </a:p>
                  </a:txBody>
                  <a:tcPr marL="80069" marR="80069" marT="40035" marB="400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/>
                        <a:t> $ 129,282</a:t>
                      </a:r>
                    </a:p>
                  </a:txBody>
                  <a:tcPr marL="80069" marR="80069" marT="40035" marB="4003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374">
                <a:tc>
                  <a:txBody>
                    <a:bodyPr/>
                    <a:lstStyle/>
                    <a:p>
                      <a:r>
                        <a:rPr lang="en-US" sz="2100"/>
                        <a:t>Retirement</a:t>
                      </a:r>
                    </a:p>
                  </a:txBody>
                  <a:tcPr marL="80069" marR="80069" marT="40035" marB="400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aseline="0" dirty="0"/>
                        <a:t> </a:t>
                      </a:r>
                      <a:r>
                        <a:rPr lang="en-US" sz="2100" dirty="0"/>
                        <a:t> 62,997</a:t>
                      </a:r>
                    </a:p>
                  </a:txBody>
                  <a:tcPr marL="80069" marR="80069" marT="40035" marB="4003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374">
                <a:tc>
                  <a:txBody>
                    <a:bodyPr/>
                    <a:lstStyle/>
                    <a:p>
                      <a:r>
                        <a:rPr lang="en-US" sz="2100"/>
                        <a:t>Health insurance</a:t>
                      </a:r>
                    </a:p>
                  </a:txBody>
                  <a:tcPr marL="80069" marR="80069" marT="40035" marB="400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  </a:t>
                      </a:r>
                      <a:r>
                        <a:rPr lang="en-US" sz="2100" baseline="0" dirty="0"/>
                        <a:t> 77,490</a:t>
                      </a:r>
                      <a:endParaRPr lang="en-US" sz="2100" dirty="0"/>
                    </a:p>
                  </a:txBody>
                  <a:tcPr marL="80069" marR="80069" marT="40035" marB="4003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374">
                <a:tc>
                  <a:txBody>
                    <a:bodyPr/>
                    <a:lstStyle/>
                    <a:p>
                      <a:r>
                        <a:rPr lang="en-US" sz="2100"/>
                        <a:t>Contractual &amp; other statutory</a:t>
                      </a:r>
                      <a:r>
                        <a:rPr lang="en-US" sz="2100" baseline="0"/>
                        <a:t> benefits</a:t>
                      </a:r>
                      <a:endParaRPr lang="en-US" sz="2100"/>
                    </a:p>
                  </a:txBody>
                  <a:tcPr marL="80069" marR="80069" marT="40035" marB="400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   18,364</a:t>
                      </a:r>
                    </a:p>
                  </a:txBody>
                  <a:tcPr marL="80069" marR="80069" marT="40035" marB="4003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374">
                <a:tc>
                  <a:txBody>
                    <a:bodyPr/>
                    <a:lstStyle/>
                    <a:p>
                      <a:r>
                        <a:rPr lang="en-US" sz="2100"/>
                        <a:t>Purchased</a:t>
                      </a:r>
                      <a:r>
                        <a:rPr lang="en-US" sz="2100" baseline="0"/>
                        <a:t> services, s</a:t>
                      </a:r>
                      <a:r>
                        <a:rPr lang="en-US" sz="2100"/>
                        <a:t>upplies,</a:t>
                      </a:r>
                      <a:r>
                        <a:rPr lang="en-US" sz="2100" baseline="0"/>
                        <a:t> equipment &amp; other</a:t>
                      </a:r>
                      <a:endParaRPr lang="en-US" sz="2100"/>
                    </a:p>
                  </a:txBody>
                  <a:tcPr marL="80069" marR="80069" marT="40035" marB="400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u="sng" dirty="0">
                          <a:latin typeface="Arial Narrow" panose="020B0606020202030204" pitchFamily="34" charset="0"/>
                        </a:rPr>
                        <a:t>   </a:t>
                      </a:r>
                      <a:r>
                        <a:rPr lang="en-US" sz="2100" u="sng" dirty="0">
                          <a:latin typeface="+mn-lt"/>
                        </a:rPr>
                        <a:t>35,845</a:t>
                      </a:r>
                    </a:p>
                  </a:txBody>
                  <a:tcPr marL="80069" marR="80069" marT="40035" marB="4003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374">
                <a:tc>
                  <a:txBody>
                    <a:bodyPr/>
                    <a:lstStyle/>
                    <a:p>
                      <a:pPr algn="ctr"/>
                      <a:r>
                        <a:rPr lang="en-US" sz="2100"/>
                        <a:t>Total General Fund</a:t>
                      </a:r>
                    </a:p>
                  </a:txBody>
                  <a:tcPr marL="80069" marR="80069" marT="40035" marB="400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/>
                        <a:t> $329,379</a:t>
                      </a:r>
                    </a:p>
                  </a:txBody>
                  <a:tcPr marL="80069" marR="80069" marT="40035" marB="4003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374">
                <a:tc>
                  <a:txBody>
                    <a:bodyPr/>
                    <a:lstStyle/>
                    <a:p>
                      <a:r>
                        <a:rPr lang="en-US" sz="2100"/>
                        <a:t>Lease Rental</a:t>
                      </a:r>
                    </a:p>
                  </a:txBody>
                  <a:tcPr marL="80069" marR="80069" marT="40035" marB="400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u="sng"/>
                        <a:t>       -5,400</a:t>
                      </a:r>
                    </a:p>
                  </a:txBody>
                  <a:tcPr marL="80069" marR="80069" marT="40035" marB="4003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374">
                <a:tc>
                  <a:txBody>
                    <a:bodyPr/>
                    <a:lstStyle/>
                    <a:p>
                      <a:pPr algn="ctr"/>
                      <a:r>
                        <a:rPr lang="en-US" sz="2100"/>
                        <a:t>Total Budget-to-Budget</a:t>
                      </a:r>
                    </a:p>
                  </a:txBody>
                  <a:tcPr marL="80069" marR="80069" marT="40035" marB="400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u="none" baseline="0"/>
                        <a:t> </a:t>
                      </a:r>
                      <a:r>
                        <a:rPr lang="en-US" sz="2100" u="dbl" cap="none" baseline="0">
                          <a:solidFill>
                            <a:schemeClr val="tx1"/>
                          </a:solidFill>
                        </a:rPr>
                        <a:t>$323,978</a:t>
                      </a:r>
                    </a:p>
                  </a:txBody>
                  <a:tcPr marL="80069" marR="80069" marT="40035" marB="4003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2305">
                <a:tc gridSpan="2"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*ESSER Grant Excluded</a:t>
                      </a:r>
                    </a:p>
                  </a:txBody>
                  <a:tcPr marL="80069" marR="80069" marT="40035" marB="40035"/>
                </a:tc>
                <a:tc hMerge="1">
                  <a:txBody>
                    <a:bodyPr/>
                    <a:lstStyle/>
                    <a:p>
                      <a:endParaRPr lang="en-US" u="dbl" baseline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257262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US" sz="4000" b="1">
                <a:solidFill>
                  <a:srgbClr val="FFFFFF"/>
                </a:solidFill>
              </a:rPr>
              <a:t>Receipts from Members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590949"/>
              </p:ext>
            </p:extLst>
          </p:nvPr>
        </p:nvGraphicFramePr>
        <p:xfrm>
          <a:off x="838986" y="2615979"/>
          <a:ext cx="10435472" cy="36894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5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35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81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83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97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6053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68840" marR="68840" marT="40454" marB="40454"/>
                </a:tc>
                <a:tc>
                  <a:txBody>
                    <a:bodyPr/>
                    <a:lstStyle/>
                    <a:p>
                      <a:pPr algn="ctr"/>
                      <a:endParaRPr lang="en-US" sz="2100"/>
                    </a:p>
                    <a:p>
                      <a:pPr algn="ctr"/>
                      <a:r>
                        <a:rPr lang="en-US" sz="2100"/>
                        <a:t>2022-2023</a:t>
                      </a:r>
                    </a:p>
                  </a:txBody>
                  <a:tcPr marL="68840" marR="68840" marT="40454" marB="40454"/>
                </a:tc>
                <a:tc>
                  <a:txBody>
                    <a:bodyPr/>
                    <a:lstStyle/>
                    <a:p>
                      <a:pPr algn="ctr"/>
                      <a:endParaRPr lang="en-US" sz="2100"/>
                    </a:p>
                    <a:p>
                      <a:pPr algn="ctr"/>
                      <a:r>
                        <a:rPr lang="en-US" sz="2100"/>
                        <a:t>2021-2022</a:t>
                      </a:r>
                    </a:p>
                  </a:txBody>
                  <a:tcPr marL="68840" marR="68840" marT="40454" marB="40454"/>
                </a:tc>
                <a:tc>
                  <a:txBody>
                    <a:bodyPr/>
                    <a:lstStyle/>
                    <a:p>
                      <a:pPr algn="ctr"/>
                      <a:endParaRPr lang="en-US" sz="2100"/>
                    </a:p>
                    <a:p>
                      <a:pPr algn="ctr"/>
                      <a:r>
                        <a:rPr lang="en-US" sz="2100"/>
                        <a:t>$ Change</a:t>
                      </a:r>
                    </a:p>
                  </a:txBody>
                  <a:tcPr marL="68840" marR="68840" marT="40454" marB="40454"/>
                </a:tc>
                <a:tc>
                  <a:txBody>
                    <a:bodyPr/>
                    <a:lstStyle/>
                    <a:p>
                      <a:pPr algn="ctr"/>
                      <a:endParaRPr lang="en-US" sz="2100"/>
                    </a:p>
                    <a:p>
                      <a:pPr algn="ctr"/>
                      <a:r>
                        <a:rPr lang="en-US" sz="2100"/>
                        <a:t>% Change</a:t>
                      </a:r>
                    </a:p>
                  </a:txBody>
                  <a:tcPr marL="68840" marR="68840" marT="40454" marB="4045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6290">
                <a:tc>
                  <a:txBody>
                    <a:bodyPr/>
                    <a:lstStyle/>
                    <a:p>
                      <a:endParaRPr lang="en-US" sz="2800" dirty="0" smtClean="0"/>
                    </a:p>
                    <a:p>
                      <a:r>
                        <a:rPr lang="en-US" sz="2800" dirty="0" smtClean="0"/>
                        <a:t>General </a:t>
                      </a:r>
                      <a:r>
                        <a:rPr lang="en-US" sz="2800" dirty="0"/>
                        <a:t>Fund</a:t>
                      </a:r>
                    </a:p>
                  </a:txBody>
                  <a:tcPr marL="68840" marR="68840" marT="40454" marB="40454"/>
                </a:tc>
                <a:tc>
                  <a:txBody>
                    <a:bodyPr/>
                    <a:lstStyle/>
                    <a:p>
                      <a:endParaRPr lang="en-US" sz="28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2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$ 8,737,165</a:t>
                      </a:r>
                    </a:p>
                  </a:txBody>
                  <a:tcPr marL="68840" marR="68840" marT="40454" marB="40454"/>
                </a:tc>
                <a:tc>
                  <a:txBody>
                    <a:bodyPr/>
                    <a:lstStyle/>
                    <a:p>
                      <a:endParaRPr lang="en-US" sz="28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2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$ 8,612,150</a:t>
                      </a:r>
                    </a:p>
                  </a:txBody>
                  <a:tcPr marL="68840" marR="68840" marT="40454" marB="40454"/>
                </a:tc>
                <a:tc>
                  <a:txBody>
                    <a:bodyPr/>
                    <a:lstStyle/>
                    <a:p>
                      <a:endParaRPr lang="en-US" sz="28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2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$ 125,015</a:t>
                      </a:r>
                    </a:p>
                  </a:txBody>
                  <a:tcPr marL="68840" marR="68840" marT="40454" marB="404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/>
                        <a:t> </a:t>
                      </a:r>
                    </a:p>
                    <a:p>
                      <a:pPr algn="ctr"/>
                      <a:r>
                        <a:rPr lang="en-US" sz="2800"/>
                        <a:t>1.45%</a:t>
                      </a:r>
                    </a:p>
                  </a:txBody>
                  <a:tcPr marL="68840" marR="68840" marT="40454" marB="4045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6290">
                <a:tc>
                  <a:txBody>
                    <a:bodyPr/>
                    <a:lstStyle/>
                    <a:p>
                      <a:endParaRPr lang="en-US" sz="2800" dirty="0" smtClean="0"/>
                    </a:p>
                    <a:p>
                      <a:r>
                        <a:rPr lang="en-US" sz="2800" dirty="0" smtClean="0"/>
                        <a:t>Lease </a:t>
                      </a:r>
                      <a:r>
                        <a:rPr lang="en-US" sz="2800" dirty="0"/>
                        <a:t>Rental</a:t>
                      </a:r>
                    </a:p>
                  </a:txBody>
                  <a:tcPr marL="68840" marR="68840" marT="40454" marB="40454"/>
                </a:tc>
                <a:tc>
                  <a:txBody>
                    <a:bodyPr/>
                    <a:lstStyle/>
                    <a:p>
                      <a:endParaRPr lang="en-US" sz="28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2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$ 1,462,444</a:t>
                      </a:r>
                    </a:p>
                  </a:txBody>
                  <a:tcPr marL="68840" marR="68840" marT="40454" marB="40454"/>
                </a:tc>
                <a:tc>
                  <a:txBody>
                    <a:bodyPr/>
                    <a:lstStyle/>
                    <a:p>
                      <a:endParaRPr lang="en-US" sz="28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$ 1,467,844</a:t>
                      </a:r>
                    </a:p>
                  </a:txBody>
                  <a:tcPr marL="68840" marR="68840" marT="40454" marB="40454"/>
                </a:tc>
                <a:tc>
                  <a:txBody>
                    <a:bodyPr/>
                    <a:lstStyle/>
                    <a:p>
                      <a:r>
                        <a:rPr lang="en-US" sz="2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r>
                        <a:rPr lang="en-US" sz="2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 -5,400</a:t>
                      </a:r>
                    </a:p>
                  </a:txBody>
                  <a:tcPr marL="68840" marR="68840" marT="40454" marB="40454"/>
                </a:tc>
                <a:tc>
                  <a:txBody>
                    <a:bodyPr/>
                    <a:lstStyle/>
                    <a:p>
                      <a:pPr algn="ctr"/>
                      <a:endParaRPr lang="en-US" sz="28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2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-0.37%</a:t>
                      </a:r>
                    </a:p>
                  </a:txBody>
                  <a:tcPr marL="68840" marR="68840" marT="40454" marB="4045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6290">
                <a:tc>
                  <a:txBody>
                    <a:bodyPr/>
                    <a:lstStyle/>
                    <a:p>
                      <a:endParaRPr lang="en-US" sz="2800" dirty="0" smtClean="0"/>
                    </a:p>
                    <a:p>
                      <a:r>
                        <a:rPr lang="en-US" sz="2800" dirty="0" smtClean="0"/>
                        <a:t>Total</a:t>
                      </a:r>
                      <a:endParaRPr lang="en-US" sz="2800" dirty="0"/>
                    </a:p>
                  </a:txBody>
                  <a:tcPr marL="68840" marR="68840" marT="40454" marB="40454"/>
                </a:tc>
                <a:tc>
                  <a:txBody>
                    <a:bodyPr/>
                    <a:lstStyle/>
                    <a:p>
                      <a:endParaRPr lang="en-US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 </a:t>
                      </a:r>
                      <a:r>
                        <a:rPr lang="en-US" sz="2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10,199,609</a:t>
                      </a:r>
                    </a:p>
                  </a:txBody>
                  <a:tcPr marL="68840" marR="68840" marT="40454" marB="40454"/>
                </a:tc>
                <a:tc>
                  <a:txBody>
                    <a:bodyPr/>
                    <a:lstStyle/>
                    <a:p>
                      <a:endParaRPr lang="en-US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 </a:t>
                      </a:r>
                      <a:r>
                        <a:rPr lang="en-US" sz="2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10,079,994</a:t>
                      </a:r>
                    </a:p>
                  </a:txBody>
                  <a:tcPr marL="68840" marR="68840" marT="40454" marB="40454"/>
                </a:tc>
                <a:tc>
                  <a:txBody>
                    <a:bodyPr/>
                    <a:lstStyle/>
                    <a:p>
                      <a:endParaRPr lang="en-US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 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119,615</a:t>
                      </a:r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840" marR="68840" marT="40454" marB="40454"/>
                </a:tc>
                <a:tc>
                  <a:txBody>
                    <a:bodyPr/>
                    <a:lstStyle/>
                    <a:p>
                      <a:pPr algn="ctr"/>
                      <a:endParaRPr lang="en-US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1.19</a:t>
                      </a:r>
                      <a:r>
                        <a:rPr lang="en-US" sz="2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68840" marR="68840" marT="40454" marB="4045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4333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 b="1">
                <a:solidFill>
                  <a:srgbClr val="FFFFFF"/>
                </a:solidFill>
              </a:rPr>
              <a:t>Other Revenues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7191283"/>
              </p:ext>
            </p:extLst>
          </p:nvPr>
        </p:nvGraphicFramePr>
        <p:xfrm>
          <a:off x="291403" y="1924820"/>
          <a:ext cx="11998584" cy="47778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11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829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58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087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94666">
                <a:tc>
                  <a:txBody>
                    <a:bodyPr/>
                    <a:lstStyle/>
                    <a:p>
                      <a:endParaRPr lang="en-US" sz="2500"/>
                    </a:p>
                  </a:txBody>
                  <a:tcPr marL="106976" marR="106976" marT="62865" marB="6286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300"/>
                        <a:t>2022-2023</a:t>
                      </a:r>
                    </a:p>
                  </a:txBody>
                  <a:tcPr marL="106976" marR="106976" marT="62865" marB="62865"/>
                </a:tc>
                <a:tc>
                  <a:txBody>
                    <a:bodyPr/>
                    <a:lstStyle/>
                    <a:p>
                      <a:r>
                        <a:rPr lang="en-US" sz="3300" dirty="0"/>
                        <a:t>2021-2022</a:t>
                      </a:r>
                    </a:p>
                  </a:txBody>
                  <a:tcPr marL="106976" marR="106976" marT="62865" marB="62865"/>
                </a:tc>
                <a:tc>
                  <a:txBody>
                    <a:bodyPr/>
                    <a:lstStyle/>
                    <a:p>
                      <a:r>
                        <a:rPr lang="en-US" sz="3300"/>
                        <a:t>$ Change</a:t>
                      </a:r>
                    </a:p>
                  </a:txBody>
                  <a:tcPr marL="106976" marR="106976" marT="62865" marB="6286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24443">
                <a:tc>
                  <a:txBody>
                    <a:bodyPr/>
                    <a:lstStyle/>
                    <a:p>
                      <a:r>
                        <a:rPr lang="en-US" sz="3300" dirty="0"/>
                        <a:t>Other</a:t>
                      </a:r>
                      <a:r>
                        <a:rPr lang="en-US" sz="3300" baseline="0" dirty="0"/>
                        <a:t> Local Revenues</a:t>
                      </a:r>
                      <a:endParaRPr lang="en-US" sz="3300" dirty="0"/>
                    </a:p>
                  </a:txBody>
                  <a:tcPr marL="106976" marR="106976" marT="62865" marB="62865"/>
                </a:tc>
                <a:tc>
                  <a:txBody>
                    <a:bodyPr/>
                    <a:lstStyle/>
                    <a:p>
                      <a:r>
                        <a:rPr lang="en-US" sz="3300"/>
                        <a:t>$ 94,700</a:t>
                      </a:r>
                    </a:p>
                  </a:txBody>
                  <a:tcPr marL="106976" marR="106976" marT="62865" marB="62865"/>
                </a:tc>
                <a:tc>
                  <a:txBody>
                    <a:bodyPr/>
                    <a:lstStyle/>
                    <a:p>
                      <a:r>
                        <a:rPr lang="en-US" sz="3300" dirty="0"/>
                        <a:t>$ 85,900</a:t>
                      </a:r>
                    </a:p>
                  </a:txBody>
                  <a:tcPr marL="106976" marR="106976" marT="62865" marB="62865"/>
                </a:tc>
                <a:tc>
                  <a:txBody>
                    <a:bodyPr/>
                    <a:lstStyle/>
                    <a:p>
                      <a:r>
                        <a:rPr lang="en-US" sz="3300"/>
                        <a:t>$</a:t>
                      </a:r>
                      <a:r>
                        <a:rPr lang="en-US" sz="3300" baseline="0"/>
                        <a:t> 8,800</a:t>
                      </a:r>
                      <a:endParaRPr lang="en-US" sz="3300"/>
                    </a:p>
                  </a:txBody>
                  <a:tcPr marL="106976" marR="106976" marT="62865" marB="6286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24443">
                <a:tc>
                  <a:txBody>
                    <a:bodyPr/>
                    <a:lstStyle/>
                    <a:p>
                      <a:r>
                        <a:rPr lang="en-US" sz="3300" dirty="0"/>
                        <a:t>State Revenues</a:t>
                      </a:r>
                    </a:p>
                  </a:txBody>
                  <a:tcPr marL="106976" marR="106976" marT="62865" marB="62865"/>
                </a:tc>
                <a:tc>
                  <a:txBody>
                    <a:bodyPr/>
                    <a:lstStyle/>
                    <a:p>
                      <a:r>
                        <a:rPr lang="en-US" sz="3300"/>
                        <a:t>$1,807,230</a:t>
                      </a:r>
                    </a:p>
                  </a:txBody>
                  <a:tcPr marL="106976" marR="106976" marT="62865" marB="62865"/>
                </a:tc>
                <a:tc>
                  <a:txBody>
                    <a:bodyPr/>
                    <a:lstStyle/>
                    <a:p>
                      <a:r>
                        <a:rPr lang="en-US" sz="3300"/>
                        <a:t>$ 1,661,800</a:t>
                      </a:r>
                    </a:p>
                  </a:txBody>
                  <a:tcPr marL="106976" marR="106976" marT="62865" marB="62865"/>
                </a:tc>
                <a:tc>
                  <a:txBody>
                    <a:bodyPr/>
                    <a:lstStyle/>
                    <a:p>
                      <a:r>
                        <a:rPr lang="en-US" sz="3300"/>
                        <a:t>$</a:t>
                      </a:r>
                      <a:r>
                        <a:rPr lang="en-US" sz="3300" baseline="0"/>
                        <a:t> 145,430</a:t>
                      </a:r>
                      <a:endParaRPr lang="en-US" sz="3300"/>
                    </a:p>
                  </a:txBody>
                  <a:tcPr marL="106976" marR="106976" marT="62865" marB="6286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34254">
                <a:tc>
                  <a:txBody>
                    <a:bodyPr/>
                    <a:lstStyle/>
                    <a:p>
                      <a:r>
                        <a:rPr lang="en-US" sz="3300" dirty="0"/>
                        <a:t>Federal Revenues</a:t>
                      </a:r>
                    </a:p>
                  </a:txBody>
                  <a:tcPr marL="106976" marR="106976" marT="62865" marB="62865"/>
                </a:tc>
                <a:tc>
                  <a:txBody>
                    <a:bodyPr/>
                    <a:lstStyle/>
                    <a:p>
                      <a:r>
                        <a:rPr lang="en-US" sz="33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$ 294,528</a:t>
                      </a:r>
                    </a:p>
                    <a:p>
                      <a:r>
                        <a:rPr lang="en-US" sz="15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*ESSER Grant of $325,688 (Combined $620,216)</a:t>
                      </a:r>
                    </a:p>
                  </a:txBody>
                  <a:tcPr marL="106976" marR="106976" marT="62865" marB="62865"/>
                </a:tc>
                <a:tc>
                  <a:txBody>
                    <a:bodyPr/>
                    <a:lstStyle/>
                    <a:p>
                      <a:r>
                        <a:rPr lang="en-US" sz="3300"/>
                        <a:t>$ 268,000</a:t>
                      </a:r>
                    </a:p>
                  </a:txBody>
                  <a:tcPr marL="106976" marR="106976" marT="62865" marB="62865"/>
                </a:tc>
                <a:tc>
                  <a:txBody>
                    <a:bodyPr/>
                    <a:lstStyle/>
                    <a:p>
                      <a:r>
                        <a:rPr lang="en-US" sz="3300" dirty="0"/>
                        <a:t>$</a:t>
                      </a:r>
                      <a:r>
                        <a:rPr lang="en-US" sz="3300" baseline="0" dirty="0"/>
                        <a:t> 26,528 </a:t>
                      </a:r>
                      <a:endParaRPr lang="en-US" sz="3300" dirty="0"/>
                    </a:p>
                  </a:txBody>
                  <a:tcPr marL="106976" marR="106976" marT="62865" marB="6286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9569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8" name="Rectangle 42">
            <a:extLst>
              <a:ext uri="{FF2B5EF4-FFF2-40B4-BE49-F238E27FC236}">
                <a16:creationId xmlns:a16="http://schemas.microsoft.com/office/drawing/2014/main" id="{3346177D-ADC4-4968-B747-5CFCD390B5B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6501" y="489508"/>
            <a:ext cx="5754896" cy="1667569"/>
          </a:xfrm>
        </p:spPr>
        <p:txBody>
          <a:bodyPr anchor="b">
            <a:normAutofit/>
          </a:bodyPr>
          <a:lstStyle/>
          <a:p>
            <a:r>
              <a:rPr lang="en-US" sz="4000"/>
              <a:t>Capital Reserve Fund</a:t>
            </a:r>
          </a:p>
        </p:txBody>
      </p:sp>
      <p:pic>
        <p:nvPicPr>
          <p:cNvPr id="5" name="Picture 4" descr="Old computer monitors">
            <a:extLst>
              <a:ext uri="{FF2B5EF4-FFF2-40B4-BE49-F238E27FC236}">
                <a16:creationId xmlns:a16="http://schemas.microsoft.com/office/drawing/2014/main" id="{332B03F0-0CA5-4E1E-80CC-778D3299A98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386" b="7386"/>
          <a:stretch/>
        </p:blipFill>
        <p:spPr>
          <a:xfrm>
            <a:off x="186224" y="2535348"/>
            <a:ext cx="5224054" cy="293855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96502" y="2405894"/>
            <a:ext cx="5754896" cy="3197464"/>
          </a:xfrm>
        </p:spPr>
        <p:txBody>
          <a:bodyPr anchor="t">
            <a:normAutofit/>
          </a:bodyPr>
          <a:lstStyle/>
          <a:p>
            <a:r>
              <a:rPr lang="en-US" sz="2000" dirty="0"/>
              <a:t>Funded at discretion of Executive Council using unspent current year budget.</a:t>
            </a:r>
          </a:p>
          <a:p>
            <a:pPr lvl="1"/>
            <a:r>
              <a:rPr lang="en-US" sz="2000" dirty="0"/>
              <a:t>Proposed funding = $100,000</a:t>
            </a:r>
          </a:p>
          <a:p>
            <a:pPr lvl="1"/>
            <a:r>
              <a:rPr lang="en-US" sz="2000" dirty="0"/>
              <a:t>CRF can be used for capital </a:t>
            </a:r>
            <a:r>
              <a:rPr lang="en-US" sz="2000" dirty="0" smtClean="0"/>
              <a:t>repairs, </a:t>
            </a:r>
            <a:r>
              <a:rPr lang="en-US" sz="2000" dirty="0"/>
              <a:t>maintenance to facilities </a:t>
            </a:r>
            <a:r>
              <a:rPr lang="en-US" sz="2000" dirty="0" smtClean="0"/>
              <a:t>&amp; program </a:t>
            </a:r>
            <a:r>
              <a:rPr lang="en-US" sz="2000" dirty="0"/>
              <a:t>equipment</a:t>
            </a:r>
          </a:p>
          <a:p>
            <a:pPr lvl="1"/>
            <a:r>
              <a:rPr lang="en-US" sz="2000" dirty="0"/>
              <a:t>Program </a:t>
            </a:r>
            <a:r>
              <a:rPr lang="en-US" sz="2000" dirty="0" smtClean="0"/>
              <a:t>equipment- Salon Styling Chairs,</a:t>
            </a:r>
            <a:endParaRPr lang="en-US" sz="2000" dirty="0"/>
          </a:p>
          <a:p>
            <a:pPr marL="457200" lvl="1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School </a:t>
            </a:r>
            <a:r>
              <a:rPr lang="en-US" sz="2000" smtClean="0"/>
              <a:t>Office Phones</a:t>
            </a:r>
            <a:endParaRPr lang="en-US" sz="2000" dirty="0"/>
          </a:p>
        </p:txBody>
      </p:sp>
      <p:sp>
        <p:nvSpPr>
          <p:cNvPr id="49" name="Rectangle 44">
            <a:extLst>
              <a:ext uri="{FF2B5EF4-FFF2-40B4-BE49-F238E27FC236}">
                <a16:creationId xmlns:a16="http://schemas.microsoft.com/office/drawing/2014/main" id="{0844A943-BF79-4FEA-ABB1-3BD54D23660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90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6437CC72-F4A8-4DC3-AFAB-D22C482C810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50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965029"/>
      </p:ext>
    </p:extLst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1" name="Rectangle 81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8506" y="800392"/>
            <a:ext cx="10264697" cy="121210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Other Budgets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7624" y="2490436"/>
            <a:ext cx="9708995" cy="356717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en-US" sz="2200" dirty="0"/>
              <a:t>Adult Education      $156,699 vs. $153,685</a:t>
            </a:r>
          </a:p>
          <a:p>
            <a:pPr marL="800100" lvl="1" indent="-228600" algn="l">
              <a:buFont typeface="Arial" panose="020B0604020202020204" pitchFamily="34" charset="0"/>
              <a:buChar char="•"/>
            </a:pPr>
            <a:r>
              <a:rPr lang="en-US" sz="2200" dirty="0"/>
              <a:t>Fall &amp; </a:t>
            </a:r>
            <a:r>
              <a:rPr lang="en-US" sz="2200" dirty="0" smtClean="0"/>
              <a:t>Spring Adult Evening Programs</a:t>
            </a:r>
            <a:endParaRPr lang="en-US" sz="2200" dirty="0"/>
          </a:p>
          <a:p>
            <a:pPr marL="800100" lvl="1" indent="-228600" algn="l">
              <a:buFont typeface="Arial" panose="020B0604020202020204" pitchFamily="34" charset="0"/>
              <a:buChar char="•"/>
            </a:pPr>
            <a:r>
              <a:rPr lang="en-US" sz="2200" dirty="0"/>
              <a:t>Customized </a:t>
            </a:r>
            <a:r>
              <a:rPr lang="en-US" sz="2200" dirty="0" smtClean="0"/>
              <a:t>Industry Training</a:t>
            </a:r>
            <a:endParaRPr lang="en-US" sz="2200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en-US" sz="2200" dirty="0"/>
              <a:t>Production Fund    $388,304 vs. $322,315</a:t>
            </a:r>
          </a:p>
          <a:p>
            <a:pPr marL="914400" lvl="1" indent="-228600" algn="l">
              <a:buFont typeface="Arial" panose="020B0604020202020204" pitchFamily="34" charset="0"/>
              <a:buChar char="•"/>
            </a:pPr>
            <a:r>
              <a:rPr lang="en-US" sz="2200" dirty="0"/>
              <a:t>Live work by students: Aspirations, Automotive, Salon Extreme &amp; Student Built Modular House</a:t>
            </a:r>
          </a:p>
          <a:p>
            <a:pPr marL="914400" lvl="1" indent="-228600" algn="l">
              <a:buFont typeface="Arial" panose="020B0604020202020204" pitchFamily="34" charset="0"/>
              <a:buChar char="•"/>
            </a:pPr>
            <a:r>
              <a:rPr lang="en-US" sz="2200" dirty="0"/>
              <a:t>Student workbooks, certifications, field trips, and tool kits</a:t>
            </a:r>
          </a:p>
          <a:p>
            <a:pPr marL="914400" lvl="1" indent="-228600" algn="l">
              <a:buFont typeface="Arial" panose="020B0604020202020204" pitchFamily="34" charset="0"/>
              <a:buChar char="•"/>
            </a:pPr>
            <a:r>
              <a:rPr lang="en-US" sz="2200" dirty="0"/>
              <a:t>Summer Career Exploration 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809306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7733" y="490538"/>
            <a:ext cx="5291663" cy="737628"/>
          </a:xfrm>
        </p:spPr>
        <p:txBody>
          <a:bodyPr anchor="b">
            <a:normAutofit/>
          </a:bodyPr>
          <a:lstStyle/>
          <a:p>
            <a:r>
              <a:rPr lang="en-US" sz="4000" dirty="0"/>
              <a:t>Other Budgets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9803FDD-50C0-471E-BC2E-878F34FD00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974" r="5677" b="-2"/>
          <a:stretch/>
        </p:blipFill>
        <p:spPr>
          <a:xfrm>
            <a:off x="3" y="1587"/>
            <a:ext cx="5291664" cy="6856413"/>
          </a:xfrm>
          <a:custGeom>
            <a:avLst/>
            <a:gdLst/>
            <a:ahLst/>
            <a:cxnLst/>
            <a:rect l="l" t="t" r="r" b="b"/>
            <a:pathLst>
              <a:path w="6649908" h="6856413">
                <a:moveTo>
                  <a:pt x="0" y="0"/>
                </a:moveTo>
                <a:lnTo>
                  <a:pt x="6559859" y="0"/>
                </a:lnTo>
                <a:lnTo>
                  <a:pt x="6572145" y="79394"/>
                </a:lnTo>
                <a:cubicBezTo>
                  <a:pt x="6857782" y="2230562"/>
                  <a:pt x="6243159" y="4473353"/>
                  <a:pt x="6528796" y="6624522"/>
                </a:cubicBezTo>
                <a:lnTo>
                  <a:pt x="6564680" y="6856413"/>
                </a:lnTo>
                <a:lnTo>
                  <a:pt x="0" y="6856413"/>
                </a:lnTo>
                <a:close/>
              </a:path>
            </a:pathLst>
          </a:custGeom>
        </p:spPr>
      </p:pic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A19FF01-B84B-47C1-9CD2-348FB6DF4C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917731"/>
              </p:ext>
            </p:extLst>
          </p:nvPr>
        </p:nvGraphicFramePr>
        <p:xfrm>
          <a:off x="5592981" y="1228166"/>
          <a:ext cx="6365937" cy="54774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16399677"/>
      </p:ext>
    </p:extLst>
  </p:cSld>
  <p:clrMapOvr>
    <a:masterClrMapping/>
  </p:clrMapOvr>
  <p:transition spd="med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10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321732"/>
            <a:ext cx="7058307" cy="19642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6" y="516804"/>
            <a:ext cx="6594189" cy="1625210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rgbClr val="FFFFFF"/>
                </a:solidFill>
              </a:rPr>
              <a:t>Questions?</a:t>
            </a:r>
          </a:p>
        </p:txBody>
      </p:sp>
      <p:sp>
        <p:nvSpPr>
          <p:cNvPr id="49" name="Rectangle 12">
            <a:extLst>
              <a:ext uri="{FF2B5EF4-FFF2-40B4-BE49-F238E27FC236}">
                <a16:creationId xmlns:a16="http://schemas.microsoft.com/office/drawing/2014/main" id="{36D30126-6314-4A93-B27E-5C66CF78192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9184" y="2432305"/>
            <a:ext cx="7056669" cy="4102852"/>
          </a:xfrm>
          <a:prstGeom prst="rect">
            <a:avLst/>
          </a:prstGeom>
          <a:solidFill>
            <a:srgbClr val="7F7F7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566744" y="3402353"/>
            <a:ext cx="6579910" cy="2162755"/>
          </a:xfrm>
          <a:prstGeom prst="rect">
            <a:avLst/>
          </a:prstGeom>
        </p:spPr>
      </p:pic>
      <p:sp>
        <p:nvSpPr>
          <p:cNvPr id="50" name="Rectangle 14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29319" y="917725"/>
            <a:ext cx="3424739" cy="4852362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rgbClr val="FFFFFF"/>
                </a:solidFill>
              </a:rPr>
              <a:t>Next Steps: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rgbClr val="FFFFFF"/>
                </a:solidFill>
              </a:rPr>
              <a:t>Update assumptions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rgbClr val="FFFFFF"/>
                </a:solidFill>
              </a:rPr>
              <a:t>Communicate with </a:t>
            </a:r>
            <a:r>
              <a:rPr lang="en-US" sz="2000" dirty="0" smtClean="0">
                <a:solidFill>
                  <a:srgbClr val="FFFFFF"/>
                </a:solidFill>
              </a:rPr>
              <a:t>member </a:t>
            </a:r>
            <a:r>
              <a:rPr lang="en-US" sz="2000" dirty="0">
                <a:solidFill>
                  <a:srgbClr val="FFFFFF"/>
                </a:solidFill>
              </a:rPr>
              <a:t>district Superintendents, Business </a:t>
            </a:r>
            <a:r>
              <a:rPr lang="en-US" sz="2000" dirty="0" smtClean="0">
                <a:solidFill>
                  <a:srgbClr val="FFFFFF"/>
                </a:solidFill>
              </a:rPr>
              <a:t>Administrators, </a:t>
            </a:r>
            <a:r>
              <a:rPr lang="en-US" sz="2000">
                <a:solidFill>
                  <a:srgbClr val="FFFFFF"/>
                </a:solidFill>
              </a:rPr>
              <a:t>and </a:t>
            </a:r>
            <a:r>
              <a:rPr lang="en-US" sz="2000" smtClean="0">
                <a:solidFill>
                  <a:srgbClr val="FFFFFF"/>
                </a:solidFill>
              </a:rPr>
              <a:t>community</a:t>
            </a:r>
            <a:endParaRPr lang="en-US" sz="2000" dirty="0">
              <a:solidFill>
                <a:srgbClr val="FFFFFF"/>
              </a:solidFill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rgbClr val="FFFFFF"/>
                </a:solidFill>
              </a:rPr>
              <a:t>Board action</a:t>
            </a:r>
          </a:p>
        </p:txBody>
      </p:sp>
    </p:spTree>
    <p:extLst>
      <p:ext uri="{BB962C8B-B14F-4D97-AF65-F5344CB8AC3E}">
        <p14:creationId xmlns:p14="http://schemas.microsoft.com/office/powerpoint/2010/main" val="4276055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842E5CC48A6B459F61E2E017226149" ma:contentTypeVersion="9" ma:contentTypeDescription="Create a new document." ma:contentTypeScope="" ma:versionID="8f2f73aa59c0d25e31a2f0c89198d22e">
  <xsd:schema xmlns:xsd="http://www.w3.org/2001/XMLSchema" xmlns:xs="http://www.w3.org/2001/XMLSchema" xmlns:p="http://schemas.microsoft.com/office/2006/metadata/properties" xmlns:ns3="91259724-7ce2-4709-a75b-8f8ff76c34f6" targetNamespace="http://schemas.microsoft.com/office/2006/metadata/properties" ma:root="true" ma:fieldsID="c729cfc6a820f9f57dc1a626735621bb" ns3:_="">
    <xsd:import namespace="91259724-7ce2-4709-a75b-8f8ff76c34f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LengthInSecond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259724-7ce2-4709-a75b-8f8ff76c34f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03820CA-8DBF-498C-A19C-EFAF90F4654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5D1DB9A-31C3-4B36-9471-34C4EB7BA3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1259724-7ce2-4709-a75b-8f8ff76c34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761FA45-C97F-41A5-8408-A2FD1B61BB3B}">
  <ds:schemaRefs>
    <ds:schemaRef ds:uri="http://schemas.microsoft.com/office/2006/documentManagement/types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terms/"/>
    <ds:schemaRef ds:uri="http://schemas.microsoft.com/office/infopath/2007/PartnerControls"/>
    <ds:schemaRef ds:uri="91259724-7ce2-4709-a75b-8f8ff76c34f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1153</TotalTime>
  <Words>373</Words>
  <Application>Microsoft Office PowerPoint</Application>
  <PresentationFormat>Widescreen</PresentationFormat>
  <Paragraphs>137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Arial Narrow</vt:lpstr>
      <vt:lpstr>Calibri</vt:lpstr>
      <vt:lpstr>Calibri Light</vt:lpstr>
      <vt:lpstr>Wingdings</vt:lpstr>
      <vt:lpstr>Office Theme</vt:lpstr>
      <vt:lpstr>PowerPoint Presentation</vt:lpstr>
      <vt:lpstr>General Fund &amp; Lease Rental Budget-to-Budget </vt:lpstr>
      <vt:lpstr>SUMMARY OF BUDGET-TO-BUDGET CHANGE:</vt:lpstr>
      <vt:lpstr>Receipts from Members</vt:lpstr>
      <vt:lpstr>Other Revenues</vt:lpstr>
      <vt:lpstr>Capital Reserve Fund</vt:lpstr>
      <vt:lpstr>Other Budgets</vt:lpstr>
      <vt:lpstr>Other Budgets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2017/2018 Preliminary General Fund Budget</dc:title>
  <dc:creator>Vining, Robert</dc:creator>
  <cp:lastModifiedBy>Strouse, Kathryn</cp:lastModifiedBy>
  <cp:revision>112</cp:revision>
  <cp:lastPrinted>2020-02-10T16:30:04Z</cp:lastPrinted>
  <dcterms:created xsi:type="dcterms:W3CDTF">2016-11-14T16:52:57Z</dcterms:created>
  <dcterms:modified xsi:type="dcterms:W3CDTF">2022-03-01T18:03:44Z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0x01010088842E5CC48A6B459F61E2E017226149</vt:lpwstr>
  </property>
</Properties>
</file>